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err="1" smtClean="0">
                <a:latin typeface="Preeti" pitchFamily="2" charset="0"/>
              </a:rPr>
              <a:t>sf</a:t>
            </a:r>
            <a:r>
              <a:rPr lang="en-US" sz="4800" b="1" dirty="0" smtClean="0">
                <a:latin typeface="Preeti" pitchFamily="2" charset="0"/>
              </a:rPr>
              <a:t>]</a:t>
            </a:r>
            <a:r>
              <a:rPr lang="en-US" sz="4800" b="1" dirty="0" err="1" smtClean="0">
                <a:latin typeface="Preeti" pitchFamily="2" charset="0"/>
              </a:rPr>
              <a:t>zL</a:t>
            </a:r>
            <a:r>
              <a:rPr lang="en-US" sz="4800" b="1" dirty="0" smtClean="0">
                <a:latin typeface="Preeti" pitchFamily="2" charset="0"/>
              </a:rPr>
              <a:t> </a:t>
            </a:r>
            <a:r>
              <a:rPr lang="en-US" sz="4800" b="1" dirty="0" err="1" smtClean="0">
                <a:latin typeface="Preeti" pitchFamily="2" charset="0"/>
              </a:rPr>
              <a:t>ufpFkflnsfdf</a:t>
            </a:r>
            <a:r>
              <a:rPr lang="en-US" sz="4800" b="1" dirty="0" smtClean="0">
                <a:latin typeface="Preeti" pitchFamily="2" charset="0"/>
              </a:rPr>
              <a:t> </a:t>
            </a:r>
            <a:r>
              <a:rPr lang="en-US" sz="4800" b="1" dirty="0" err="1" smtClean="0">
                <a:latin typeface="Preeti" pitchFamily="2" charset="0"/>
              </a:rPr>
              <a:t>cfof</a:t>
            </a:r>
            <a:r>
              <a:rPr lang="en-US" sz="4800" b="1" dirty="0" smtClean="0">
                <a:latin typeface="Preeti" pitchFamily="2" charset="0"/>
              </a:rPr>
              <a:t>]</a:t>
            </a:r>
            <a:r>
              <a:rPr lang="en-US" sz="4800" b="1" dirty="0" err="1" smtClean="0">
                <a:latin typeface="Preeti" pitchFamily="2" charset="0"/>
              </a:rPr>
              <a:t>lht</a:t>
            </a:r>
            <a:r>
              <a:rPr lang="en-US" sz="4800" b="1" dirty="0" smtClean="0">
                <a:latin typeface="Preeti" pitchFamily="2" charset="0"/>
              </a:rPr>
              <a:t> ;'/</a:t>
            </a:r>
            <a:r>
              <a:rPr lang="en-US" sz="4800" b="1" dirty="0" err="1" smtClean="0">
                <a:latin typeface="Preeti" pitchFamily="2" charset="0"/>
              </a:rPr>
              <a:t>lIft</a:t>
            </a:r>
            <a:r>
              <a:rPr lang="en-US" sz="4800" b="1" dirty="0" smtClean="0">
                <a:latin typeface="Preeti" pitchFamily="2" charset="0"/>
              </a:rPr>
              <a:t> </a:t>
            </a:r>
            <a:r>
              <a:rPr lang="en-US" sz="4800" b="1" dirty="0" err="1" smtClean="0">
                <a:latin typeface="Preeti" pitchFamily="2" charset="0"/>
              </a:rPr>
              <a:t>eljio</a:t>
            </a:r>
            <a:r>
              <a:rPr lang="en-US" sz="4800" b="1" dirty="0" smtClean="0">
                <a:latin typeface="Preeti" pitchFamily="2" charset="0"/>
              </a:rPr>
              <a:t> :</a:t>
            </a:r>
            <a:r>
              <a:rPr lang="en-US" sz="4800" b="1" dirty="0" err="1" smtClean="0">
                <a:latin typeface="Preeti" pitchFamily="2" charset="0"/>
              </a:rPr>
              <a:t>jf:Yo</a:t>
            </a:r>
            <a:r>
              <a:rPr lang="en-US" sz="4800" b="1" dirty="0" smtClean="0">
                <a:latin typeface="Preeti" pitchFamily="2" charset="0"/>
              </a:rPr>
              <a:t> </a:t>
            </a:r>
            <a:r>
              <a:rPr lang="en-US" sz="4800" b="1" dirty="0" err="1" smtClean="0">
                <a:latin typeface="Preeti" pitchFamily="2" charset="0"/>
              </a:rPr>
              <a:t>ls;f</a:t>
            </a:r>
            <a:r>
              <a:rPr lang="en-US" sz="4800" b="1" dirty="0" smtClean="0">
                <a:latin typeface="Preeti" pitchFamily="2" charset="0"/>
              </a:rPr>
              <a:t>]/L </a:t>
            </a:r>
            <a:r>
              <a:rPr lang="en-US" sz="4800" b="1" dirty="0" err="1" smtClean="0">
                <a:latin typeface="Preeti" pitchFamily="2" charset="0"/>
              </a:rPr>
              <a:t>sfo</a:t>
            </a:r>
            <a:r>
              <a:rPr lang="en-US" sz="4800" b="1" dirty="0" smtClean="0">
                <a:latin typeface="Preeti" pitchFamily="2" charset="0"/>
              </a:rPr>
              <a:t>{</a:t>
            </a:r>
            <a:r>
              <a:rPr lang="en-US" sz="4800" b="1" dirty="0" err="1" smtClean="0">
                <a:latin typeface="Preeti" pitchFamily="2" charset="0"/>
              </a:rPr>
              <a:t>qmd</a:t>
            </a:r>
            <a:r>
              <a:rPr lang="en-US" sz="4800" b="1" dirty="0" smtClean="0">
                <a:latin typeface="Preeti" pitchFamily="2" charset="0"/>
              </a:rPr>
              <a:t> @)&amp;( </a:t>
            </a:r>
            <a:endParaRPr lang="en-US" sz="4800" b="1" dirty="0">
              <a:latin typeface="Preeti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lxt</a:t>
            </a:r>
            <a:r>
              <a:rPr lang="en-US" dirty="0" smtClean="0">
                <a:latin typeface="Preeti" pitchFamily="2" charset="0"/>
              </a:rPr>
              <a:t> ;'/</a:t>
            </a:r>
            <a:r>
              <a:rPr lang="en-US" dirty="0" err="1" smtClean="0">
                <a:latin typeface="Preeti" pitchFamily="2" charset="0"/>
              </a:rPr>
              <a:t>lIft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eljio</a:t>
            </a:r>
            <a:r>
              <a:rPr lang="en-US" dirty="0" smtClean="0">
                <a:latin typeface="Preeti" pitchFamily="2" charset="0"/>
              </a:rPr>
              <a:t> / :</a:t>
            </a:r>
            <a:r>
              <a:rPr lang="en-US" dirty="0" err="1" smtClean="0">
                <a:latin typeface="Preeti" pitchFamily="2" charset="0"/>
              </a:rPr>
              <a:t>jf:Yo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ls;f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tof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kfl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sfo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kq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r>
              <a:rPr lang="en-US" dirty="0" smtClean="0">
                <a:latin typeface="Preeti" pitchFamily="2" charset="0"/>
              </a:rPr>
              <a:t>k|:</a:t>
            </a:r>
            <a:r>
              <a:rPr lang="en-US" dirty="0" err="1" smtClean="0">
                <a:latin typeface="Preeti" pitchFamily="2" charset="0"/>
              </a:rPr>
              <a:t>tf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tf</a:t>
            </a:r>
            <a:r>
              <a:rPr lang="en-US" dirty="0" smtClean="0">
                <a:latin typeface="Preeti" pitchFamily="2" charset="0"/>
              </a:rPr>
              <a:t> M </a:t>
            </a:r>
            <a:r>
              <a:rPr lang="en-US" dirty="0" err="1" smtClean="0">
                <a:latin typeface="Preeti" pitchFamily="2" charset="0"/>
              </a:rPr>
              <a:t>hos</a:t>
            </a:r>
            <a:r>
              <a:rPr lang="en-US" dirty="0" smtClean="0">
                <a:latin typeface="Preeti" pitchFamily="2" charset="0"/>
              </a:rPr>
              <a:t>[</a:t>
            </a:r>
            <a:r>
              <a:rPr lang="en-US" dirty="0" err="1" smtClean="0">
                <a:latin typeface="Preeti" pitchFamily="2" charset="0"/>
              </a:rPr>
              <a:t>i0f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ofbj</a:t>
            </a:r>
            <a:r>
              <a:rPr lang="en-US" dirty="0" smtClean="0">
                <a:latin typeface="Preeti" pitchFamily="2" charset="0"/>
              </a:rPr>
              <a:t> , </a:t>
            </a:r>
            <a:r>
              <a:rPr lang="en-US" dirty="0" err="1" smtClean="0">
                <a:latin typeface="Preeti" pitchFamily="2" charset="0"/>
              </a:rPr>
              <a:t>OG</a:t>
            </a:r>
            <a:r>
              <a:rPr lang="en-US" dirty="0" smtClean="0">
                <a:latin typeface="Preeti" pitchFamily="2" charset="0"/>
              </a:rPr>
              <a:t>;]s , ;'g;/L </a:t>
            </a:r>
            <a:r>
              <a:rPr lang="en-US" dirty="0" err="1" smtClean="0">
                <a:latin typeface="Preeti" pitchFamily="2" charset="0"/>
              </a:rPr>
              <a:t>k|ltlglw</a:t>
            </a:r>
            <a:r>
              <a:rPr lang="en-US" dirty="0" smtClean="0">
                <a:latin typeface="Preeti" pitchFamily="2" charset="0"/>
              </a:rPr>
              <a:t>  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Preeti" pitchFamily="2" charset="0"/>
              </a:rPr>
              <a:t>qmdzM</a:t>
            </a:r>
            <a:r>
              <a:rPr lang="en-US" dirty="0" smtClean="0">
                <a:latin typeface="Preeti" pitchFamily="2" charset="0"/>
              </a:rPr>
              <a:t/>
            </a:r>
            <a:br>
              <a:rPr lang="en-US" dirty="0" smtClean="0">
                <a:latin typeface="Preeti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reeti" pitchFamily="2" charset="0"/>
              </a:rPr>
              <a:t>!= ;</a:t>
            </a:r>
            <a:r>
              <a:rPr lang="en-US" dirty="0" err="1" smtClean="0">
                <a:latin typeface="Preeti" pitchFamily="2" charset="0"/>
              </a:rPr>
              <a:t>xefuLx¿nfO</a:t>
            </a:r>
            <a:r>
              <a:rPr lang="en-US" dirty="0" smtClean="0">
                <a:latin typeface="Preeti" pitchFamily="2" charset="0"/>
              </a:rPr>
              <a:t>{ @ ;</a:t>
            </a:r>
            <a:r>
              <a:rPr lang="en-US" dirty="0" err="1" smtClean="0">
                <a:latin typeface="Preeti" pitchFamily="2" charset="0"/>
              </a:rPr>
              <a:t>d"xdf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ljefhg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{] . </a:t>
            </a:r>
            <a:r>
              <a:rPr lang="en-US" dirty="0" err="1" smtClean="0">
                <a:latin typeface="Preeti" pitchFamily="2" charset="0"/>
              </a:rPr>
              <a:t>klxnf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d"xnfO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cj:yfdf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dfgl;s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;+j]</a:t>
            </a:r>
            <a:r>
              <a:rPr lang="en-US" dirty="0" err="1" smtClean="0">
                <a:latin typeface="Preeti" pitchFamily="2" charset="0"/>
              </a:rPr>
              <a:t>ufTds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{g / bf];|f] ;</a:t>
            </a:r>
            <a:r>
              <a:rPr lang="en-US" dirty="0" err="1" smtClean="0">
                <a:latin typeface="Preeti" pitchFamily="2" charset="0"/>
              </a:rPr>
              <a:t>d"xnfO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fdflhs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gx¿sf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/]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5nkmn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nufpg</a:t>
            </a:r>
            <a:r>
              <a:rPr lang="en-US" dirty="0" smtClean="0">
                <a:latin typeface="Preeti" pitchFamily="2" charset="0"/>
              </a:rPr>
              <a:t>] -;</a:t>
            </a:r>
            <a:r>
              <a:rPr lang="en-US" dirty="0" err="1" smtClean="0">
                <a:latin typeface="Preeti" pitchFamily="2" charset="0"/>
              </a:rPr>
              <a:t>d"x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5nkmnsf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!% </a:t>
            </a:r>
            <a:r>
              <a:rPr lang="en-US" dirty="0" err="1" smtClean="0">
                <a:latin typeface="Preeti" pitchFamily="2" charset="0"/>
              </a:rPr>
              <a:t>ldg</a:t>
            </a:r>
            <a:r>
              <a:rPr lang="en-US" dirty="0" smtClean="0">
                <a:latin typeface="Preeti" pitchFamily="2" charset="0"/>
              </a:rPr>
              <a:t>]6 / k|:</a:t>
            </a:r>
            <a:r>
              <a:rPr lang="en-US" dirty="0" err="1" smtClean="0">
                <a:latin typeface="Preeti" pitchFamily="2" charset="0"/>
              </a:rPr>
              <a:t>t'tLs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!% </a:t>
            </a:r>
            <a:r>
              <a:rPr lang="en-US" dirty="0" err="1" smtClean="0">
                <a:latin typeface="Preeti" pitchFamily="2" charset="0"/>
              </a:rPr>
              <a:t>ldg</a:t>
            </a:r>
            <a:r>
              <a:rPr lang="en-US" dirty="0" smtClean="0">
                <a:latin typeface="Preeti" pitchFamily="2" charset="0"/>
              </a:rPr>
              <a:t>]6 ;do </a:t>
            </a:r>
            <a:r>
              <a:rPr lang="en-US" dirty="0" err="1" smtClean="0">
                <a:latin typeface="Preeti" pitchFamily="2" charset="0"/>
              </a:rPr>
              <a:t>Joj:yfkg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{] ._ @= ;</a:t>
            </a:r>
            <a:r>
              <a:rPr lang="en-US" dirty="0" err="1" smtClean="0">
                <a:latin typeface="Preeti" pitchFamily="2" charset="0"/>
              </a:rPr>
              <a:t>d"x</a:t>
            </a:r>
            <a:r>
              <a:rPr lang="en-US" dirty="0" smtClean="0">
                <a:latin typeface="Preeti" pitchFamily="2" charset="0"/>
              </a:rPr>
              <a:t> k|:</a:t>
            </a:r>
            <a:r>
              <a:rPr lang="en-US" dirty="0" err="1" smtClean="0">
                <a:latin typeface="Preeti" pitchFamily="2" charset="0"/>
              </a:rPr>
              <a:t>t'tLs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ubf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cGo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xefuLx¿n</a:t>
            </a:r>
            <a:r>
              <a:rPr lang="en-US" dirty="0" smtClean="0">
                <a:latin typeface="Preeti" pitchFamily="2" charset="0"/>
              </a:rPr>
              <a:t>] s]</a:t>
            </a:r>
            <a:r>
              <a:rPr lang="en-US" dirty="0" err="1" smtClean="0">
                <a:latin typeface="Preeti" pitchFamily="2" charset="0"/>
              </a:rPr>
              <a:t>xL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yKg</a:t>
            </a:r>
            <a:r>
              <a:rPr lang="en-US" dirty="0" smtClean="0">
                <a:latin typeface="Preeti" pitchFamily="2" charset="0"/>
              </a:rPr>
              <a:t>' kg{] </a:t>
            </a:r>
            <a:r>
              <a:rPr lang="en-US" dirty="0" err="1" smtClean="0">
                <a:latin typeface="Preeti" pitchFamily="2" charset="0"/>
              </a:rPr>
              <a:t>ePdf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yKg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nufpg</a:t>
            </a:r>
            <a:r>
              <a:rPr lang="en-US" dirty="0" smtClean="0">
                <a:latin typeface="Preeti" pitchFamily="2" charset="0"/>
              </a:rPr>
              <a:t>]/ ;</a:t>
            </a:r>
            <a:r>
              <a:rPr lang="en-US" dirty="0" err="1" smtClean="0">
                <a:latin typeface="Preeti" pitchFamily="2" charset="0"/>
              </a:rPr>
              <a:t>xhstf</a:t>
            </a:r>
            <a:r>
              <a:rPr lang="en-US" dirty="0" smtClean="0">
                <a:latin typeface="Preeti" pitchFamily="2" charset="0"/>
              </a:rPr>
              <a:t>{n] s]</a:t>
            </a:r>
            <a:r>
              <a:rPr lang="en-US" dirty="0" err="1" smtClean="0">
                <a:latin typeface="Preeti" pitchFamily="2" charset="0"/>
              </a:rPr>
              <a:t>xL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ck'u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ePdf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ykL</a:t>
            </a:r>
            <a:r>
              <a:rPr lang="en-US" dirty="0" smtClean="0">
                <a:latin typeface="Preeti" pitchFamily="2" charset="0"/>
              </a:rPr>
              <a:t> k|:6 </a:t>
            </a:r>
            <a:r>
              <a:rPr lang="en-US" dirty="0" err="1" smtClean="0">
                <a:latin typeface="Preeti" pitchFamily="2" charset="0"/>
              </a:rPr>
              <a:t>kfl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lbg</a:t>
            </a:r>
            <a:r>
              <a:rPr lang="en-US" dirty="0" smtClean="0">
                <a:latin typeface="Preeti" pitchFamily="2" charset="0"/>
              </a:rPr>
              <a:t>] . 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Preeti" pitchFamily="2" charset="0"/>
              </a:rPr>
              <a:t>qmdzM</a:t>
            </a:r>
            <a:r>
              <a:rPr lang="en-US" dirty="0" smtClean="0">
                <a:latin typeface="Preeti" pitchFamily="2" charset="0"/>
              </a:rPr>
              <a:t/>
            </a:r>
            <a:br>
              <a:rPr lang="en-US" dirty="0" smtClean="0">
                <a:latin typeface="Preeti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Preeti" pitchFamily="2" charset="0"/>
              </a:rPr>
              <a:t>#= </a:t>
            </a:r>
            <a:r>
              <a:rPr lang="en-US" dirty="0" err="1" smtClean="0">
                <a:latin typeface="Preeti" pitchFamily="2" charset="0"/>
              </a:rPr>
              <a:t>To;kl5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xhstf</a:t>
            </a:r>
            <a:r>
              <a:rPr lang="en-US" dirty="0" smtClean="0">
                <a:latin typeface="Preeti" pitchFamily="2" charset="0"/>
              </a:rPr>
              <a:t>{n] ;</a:t>
            </a:r>
            <a:r>
              <a:rPr lang="en-US" dirty="0" err="1" smtClean="0">
                <a:latin typeface="Preeti" pitchFamily="2" charset="0"/>
              </a:rPr>
              <a:t>xefuLx¿nfO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/s, </a:t>
            </a:r>
            <a:r>
              <a:rPr lang="en-US" dirty="0" err="1" smtClean="0">
                <a:latin typeface="Preeti" pitchFamily="2" charset="0"/>
              </a:rPr>
              <a:t>dfgl;s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;+j]</a:t>
            </a:r>
            <a:r>
              <a:rPr lang="en-US" dirty="0" err="1" smtClean="0">
                <a:latin typeface="Preeti" pitchFamily="2" charset="0"/>
              </a:rPr>
              <a:t>ufTds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{g </a:t>
            </a:r>
            <a:r>
              <a:rPr lang="en-US" dirty="0" err="1" smtClean="0">
                <a:latin typeface="Preeti" pitchFamily="2" charset="0"/>
              </a:rPr>
              <a:t>lsg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x'G5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k|Zg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{]/ ;</a:t>
            </a:r>
            <a:r>
              <a:rPr lang="en-US" dirty="0" err="1" smtClean="0">
                <a:latin typeface="Preeti" pitchFamily="2" charset="0"/>
              </a:rPr>
              <a:t>xefuLx¿af6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cfPsf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egfOx¿nfO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sfnf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kf6L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;]</a:t>
            </a:r>
            <a:r>
              <a:rPr lang="en-US" dirty="0" err="1" smtClean="0">
                <a:latin typeface="Preeti" pitchFamily="2" charset="0"/>
              </a:rPr>
              <a:t>tf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kf6Ldf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l6Kb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hfg</a:t>
            </a:r>
            <a:r>
              <a:rPr lang="en-US" dirty="0" smtClean="0">
                <a:latin typeface="Preeti" pitchFamily="2" charset="0"/>
              </a:rPr>
              <a:t>]  . ;</a:t>
            </a:r>
            <a:r>
              <a:rPr lang="en-US" dirty="0" err="1" smtClean="0">
                <a:latin typeface="Preeti" pitchFamily="2" charset="0"/>
              </a:rPr>
              <a:t>xefuLx¿nfO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yk</a:t>
            </a:r>
            <a:r>
              <a:rPr lang="en-US" dirty="0" smtClean="0">
                <a:latin typeface="Preeti" pitchFamily="2" charset="0"/>
              </a:rPr>
              <a:t> k|:6 </a:t>
            </a:r>
            <a:r>
              <a:rPr lang="en-US" dirty="0" err="1" smtClean="0">
                <a:latin typeface="Preeti" pitchFamily="2" charset="0"/>
              </a:rPr>
              <a:t>kfl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lbgsf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Gbe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fdu|Lsf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xof</a:t>
            </a:r>
            <a:r>
              <a:rPr lang="en-US" dirty="0" smtClean="0">
                <a:latin typeface="Preeti" pitchFamily="2" charset="0"/>
              </a:rPr>
              <a:t>]u </a:t>
            </a:r>
            <a:r>
              <a:rPr lang="en-US" dirty="0" err="1" smtClean="0">
                <a:latin typeface="Preeti" pitchFamily="2" charset="0"/>
              </a:rPr>
              <a:t>lng</a:t>
            </a:r>
            <a:r>
              <a:rPr lang="en-US" dirty="0" smtClean="0">
                <a:latin typeface="Preeti" pitchFamily="2" charset="0"/>
              </a:rPr>
              <a:t>] .</a:t>
            </a:r>
          </a:p>
          <a:p>
            <a:r>
              <a:rPr lang="en-US" dirty="0" smtClean="0">
                <a:latin typeface="Preeti" pitchFamily="2" charset="0"/>
              </a:rPr>
              <a:t> $= ;</a:t>
            </a:r>
            <a:r>
              <a:rPr lang="en-US" dirty="0" err="1" smtClean="0">
                <a:latin typeface="Preeti" pitchFamily="2" charset="0"/>
              </a:rPr>
              <a:t>xhstf</a:t>
            </a:r>
            <a:r>
              <a:rPr lang="en-US" dirty="0" smtClean="0">
                <a:latin typeface="Preeti" pitchFamily="2" charset="0"/>
              </a:rPr>
              <a:t>{n] ;</a:t>
            </a:r>
            <a:r>
              <a:rPr lang="en-US" dirty="0" err="1" smtClean="0">
                <a:latin typeface="Preeti" pitchFamily="2" charset="0"/>
              </a:rPr>
              <a:t>xefuLx¿nfO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ljz</a:t>
            </a:r>
            <a:r>
              <a:rPr lang="en-US" dirty="0" smtClean="0">
                <a:latin typeface="Preeti" pitchFamily="2" charset="0"/>
              </a:rPr>
              <a:t>]if u/L </a:t>
            </a:r>
            <a:r>
              <a:rPr lang="en-US" dirty="0" err="1" smtClean="0">
                <a:latin typeface="Preeti" pitchFamily="2" charset="0"/>
              </a:rPr>
              <a:t>ckf</a:t>
            </a:r>
            <a:r>
              <a:rPr lang="en-US" dirty="0" smtClean="0">
                <a:latin typeface="Preeti" pitchFamily="2" charset="0"/>
              </a:rPr>
              <a:t>ª\</a:t>
            </a:r>
            <a:r>
              <a:rPr lang="en-US" dirty="0" err="1" smtClean="0">
                <a:latin typeface="Preeti" pitchFamily="2" charset="0"/>
              </a:rPr>
              <a:t>utf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gsf</a:t>
            </a:r>
            <a:r>
              <a:rPr lang="en-US" dirty="0" smtClean="0">
                <a:latin typeface="Preeti" pitchFamily="2" charset="0"/>
              </a:rPr>
              <a:t> a]</a:t>
            </a:r>
            <a:r>
              <a:rPr lang="en-US" dirty="0" err="1" smtClean="0">
                <a:latin typeface="Preeti" pitchFamily="2" charset="0"/>
              </a:rPr>
              <a:t>nfdf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ljz</a:t>
            </a:r>
            <a:r>
              <a:rPr lang="en-US" dirty="0" smtClean="0">
                <a:latin typeface="Preeti" pitchFamily="2" charset="0"/>
              </a:rPr>
              <a:t>]if ;</a:t>
            </a:r>
            <a:r>
              <a:rPr lang="en-US" dirty="0" err="1" smtClean="0">
                <a:latin typeface="Preeti" pitchFamily="2" charset="0"/>
              </a:rPr>
              <a:t>xof</a:t>
            </a:r>
            <a:r>
              <a:rPr lang="en-US" dirty="0" smtClean="0">
                <a:latin typeface="Preeti" pitchFamily="2" charset="0"/>
              </a:rPr>
              <a:t>]u </a:t>
            </a:r>
            <a:r>
              <a:rPr lang="en-US" dirty="0" err="1" smtClean="0">
                <a:latin typeface="Preeti" pitchFamily="2" charset="0"/>
              </a:rPr>
              <a:t>rflxg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S5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hfgsf</a:t>
            </a:r>
            <a:r>
              <a:rPr lang="en-US" dirty="0" smtClean="0">
                <a:latin typeface="Preeti" pitchFamily="2" charset="0"/>
              </a:rPr>
              <a:t>/L u/</a:t>
            </a:r>
            <a:r>
              <a:rPr lang="en-US" dirty="0" err="1" smtClean="0">
                <a:latin typeface="Preeti" pitchFamily="2" charset="0"/>
              </a:rPr>
              <a:t>fpg</a:t>
            </a:r>
            <a:r>
              <a:rPr lang="en-US" dirty="0" smtClean="0">
                <a:latin typeface="Preeti" pitchFamily="2" charset="0"/>
              </a:rPr>
              <a:t>] .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/ </a:t>
            </a:r>
            <a:r>
              <a:rPr lang="en-US" dirty="0" err="1" smtClean="0">
                <a:latin typeface="Preeti" pitchFamily="2" charset="0"/>
              </a:rPr>
              <a:t>dfgl;s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tgfj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Joj:yfkg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dfgl;s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{g ;</a:t>
            </a:r>
            <a:r>
              <a:rPr lang="en-US" dirty="0" err="1" smtClean="0">
                <a:latin typeface="Preeti" pitchFamily="2" charset="0"/>
              </a:rPr>
              <a:t>DaGwL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xL</a:t>
            </a:r>
            <a:r>
              <a:rPr lang="en-US" dirty="0" smtClean="0">
                <a:latin typeface="Preeti" pitchFamily="2" charset="0"/>
              </a:rPr>
              <a:t> ;"</a:t>
            </a:r>
            <a:r>
              <a:rPr lang="en-US" dirty="0" err="1" smtClean="0">
                <a:latin typeface="Preeti" pitchFamily="2" charset="0"/>
              </a:rPr>
              <a:t>rgf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1fg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lbg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cfjZos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k5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egL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atfpg</a:t>
            </a:r>
            <a:r>
              <a:rPr lang="en-US" dirty="0" smtClean="0">
                <a:latin typeface="Preeti" pitchFamily="2" charset="0"/>
              </a:rPr>
              <a:t>] .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Preeti" pitchFamily="2" charset="0"/>
              </a:rPr>
              <a:t>qmdzM</a:t>
            </a:r>
            <a:r>
              <a:rPr lang="en-US" dirty="0" smtClean="0">
                <a:latin typeface="Preeti" pitchFamily="2" charset="0"/>
              </a:rPr>
              <a:t/>
            </a:r>
            <a:br>
              <a:rPr lang="en-US" dirty="0" smtClean="0">
                <a:latin typeface="Preeti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Preeti" pitchFamily="2" charset="0"/>
              </a:rPr>
              <a:t>lgisif</a:t>
            </a:r>
            <a:r>
              <a:rPr lang="en-US" dirty="0" smtClean="0">
                <a:latin typeface="Preeti" pitchFamily="2" charset="0"/>
              </a:rPr>
              <a:t>{M </a:t>
            </a:r>
          </a:p>
          <a:p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cj:yfdf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ljleGg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k|fs</a:t>
            </a:r>
            <a:r>
              <a:rPr lang="en-US" dirty="0" smtClean="0">
                <a:latin typeface="Preeti" pitchFamily="2" charset="0"/>
              </a:rPr>
              <a:t>[</a:t>
            </a:r>
            <a:r>
              <a:rPr lang="en-US" dirty="0" err="1" smtClean="0">
                <a:latin typeface="Preeti" pitchFamily="2" charset="0"/>
              </a:rPr>
              <a:t>lts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\ /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Joj:yfkg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lsG5</a:t>
            </a:r>
            <a:r>
              <a:rPr lang="en-US" dirty="0" smtClean="0">
                <a:latin typeface="Preeti" pitchFamily="2" charset="0"/>
              </a:rPr>
              <a:t> . z/L/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s'g</a:t>
            </a:r>
            <a:r>
              <a:rPr lang="en-US" dirty="0" smtClean="0">
                <a:latin typeface="Preeti" pitchFamily="2" charset="0"/>
              </a:rPr>
              <a:t>} cª\u ;</a:t>
            </a:r>
            <a:r>
              <a:rPr lang="en-US" dirty="0" err="1" smtClean="0">
                <a:latin typeface="Preeti" pitchFamily="2" charset="0"/>
              </a:rPr>
              <a:t>fgf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7'nf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x'Fb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s'g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JolStsf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klxrfg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s:tf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x'G5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egL</a:t>
            </a:r>
            <a:r>
              <a:rPr lang="en-US" dirty="0" smtClean="0">
                <a:latin typeface="Preeti" pitchFamily="2" charset="0"/>
              </a:rPr>
              <a:t> 5'6\</a:t>
            </a:r>
            <a:r>
              <a:rPr lang="en-US" dirty="0" err="1" smtClean="0">
                <a:latin typeface="Preeti" pitchFamily="2" charset="0"/>
              </a:rPr>
              <a:t>6ofpg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lsFb</a:t>
            </a:r>
            <a:r>
              <a:rPr lang="en-US" dirty="0" smtClean="0">
                <a:latin typeface="Preeti" pitchFamily="2" charset="0"/>
              </a:rPr>
              <a:t>}g . </a:t>
            </a:r>
          </a:p>
          <a:p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ckf</a:t>
            </a:r>
            <a:r>
              <a:rPr lang="en-US" dirty="0" smtClean="0">
                <a:latin typeface="Preeti" pitchFamily="2" charset="0"/>
              </a:rPr>
              <a:t>ª\u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o; </a:t>
            </a:r>
            <a:r>
              <a:rPr lang="en-US" dirty="0" err="1" smtClean="0">
                <a:latin typeface="Preeti" pitchFamily="2" charset="0"/>
              </a:rPr>
              <a:t>cj:yfdf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gsf</a:t>
            </a:r>
            <a:r>
              <a:rPr lang="en-US" dirty="0" smtClean="0">
                <a:latin typeface="Preeti" pitchFamily="2" charset="0"/>
              </a:rPr>
              <a:t> a]</a:t>
            </a:r>
            <a:r>
              <a:rPr lang="en-US" dirty="0" err="1" smtClean="0">
                <a:latin typeface="Preeti" pitchFamily="2" charset="0"/>
              </a:rPr>
              <a:t>nfdf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ljz</a:t>
            </a:r>
            <a:r>
              <a:rPr lang="en-US" dirty="0" smtClean="0">
                <a:latin typeface="Preeti" pitchFamily="2" charset="0"/>
              </a:rPr>
              <a:t>]if ;</a:t>
            </a:r>
            <a:r>
              <a:rPr lang="en-US" dirty="0" err="1" smtClean="0">
                <a:latin typeface="Preeti" pitchFamily="2" charset="0"/>
              </a:rPr>
              <a:t>xof</a:t>
            </a:r>
            <a:r>
              <a:rPr lang="en-US" dirty="0" smtClean="0">
                <a:latin typeface="Preeti" pitchFamily="2" charset="0"/>
              </a:rPr>
              <a:t>]u </a:t>
            </a:r>
            <a:r>
              <a:rPr lang="en-US" dirty="0" err="1" smtClean="0">
                <a:latin typeface="Preeti" pitchFamily="2" charset="0"/>
              </a:rPr>
              <a:t>rflxg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S5</a:t>
            </a:r>
            <a:r>
              <a:rPr lang="en-US" dirty="0" smtClean="0">
                <a:latin typeface="Preeti" pitchFamily="2" charset="0"/>
              </a:rPr>
              <a:t> . 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latin typeface="Preeti" pitchFamily="2" charset="0"/>
              </a:rPr>
              <a:t>lqmofsnfk</a:t>
            </a:r>
            <a:r>
              <a:rPr lang="en-US" sz="4800" dirty="0" smtClean="0">
                <a:latin typeface="Preeti" pitchFamily="2" charset="0"/>
              </a:rPr>
              <a:t> #M </a:t>
            </a:r>
            <a:r>
              <a:rPr lang="en-US" sz="4800" dirty="0" err="1" smtClean="0">
                <a:latin typeface="Preeti" pitchFamily="2" charset="0"/>
              </a:rPr>
              <a:t>lszf</a:t>
            </a:r>
            <a:r>
              <a:rPr lang="en-US" sz="4800" dirty="0" smtClean="0">
                <a:latin typeface="Preeti" pitchFamily="2" charset="0"/>
              </a:rPr>
              <a:t>]/ </a:t>
            </a:r>
            <a:r>
              <a:rPr lang="en-US" sz="4800" dirty="0" err="1" smtClean="0">
                <a:latin typeface="Preeti" pitchFamily="2" charset="0"/>
              </a:rPr>
              <a:t>cj:yf</a:t>
            </a:r>
            <a:r>
              <a:rPr lang="en-US" sz="4800" dirty="0" smtClean="0">
                <a:latin typeface="Preeti" pitchFamily="2" charset="0"/>
              </a:rPr>
              <a:t> ;</a:t>
            </a:r>
            <a:r>
              <a:rPr lang="en-US" sz="4800" dirty="0" err="1" smtClean="0">
                <a:latin typeface="Preeti" pitchFamily="2" charset="0"/>
              </a:rPr>
              <a:t>DaGwL</a:t>
            </a:r>
            <a:r>
              <a:rPr lang="en-US" sz="4800" dirty="0" smtClean="0">
                <a:latin typeface="Preeti" pitchFamily="2" charset="0"/>
              </a:rPr>
              <a:t> </a:t>
            </a:r>
            <a:r>
              <a:rPr lang="en-US" sz="4800" dirty="0" err="1" smtClean="0">
                <a:latin typeface="Preeti" pitchFamily="2" charset="0"/>
              </a:rPr>
              <a:t>rng</a:t>
            </a:r>
            <a:r>
              <a:rPr lang="en-US" sz="4800" dirty="0" smtClean="0">
                <a:latin typeface="Preeti" pitchFamily="2" charset="0"/>
              </a:rPr>
              <a:t> </a:t>
            </a:r>
            <a:r>
              <a:rPr lang="en-US" sz="4800" dirty="0" err="1" smtClean="0">
                <a:latin typeface="Preeti" pitchFamily="2" charset="0"/>
              </a:rPr>
              <a:t>rNtLsf</a:t>
            </a:r>
            <a:r>
              <a:rPr lang="en-US" sz="4800" dirty="0" smtClean="0">
                <a:latin typeface="Preeti" pitchFamily="2" charset="0"/>
              </a:rPr>
              <a:t> </a:t>
            </a:r>
            <a:r>
              <a:rPr lang="en-US" sz="4800" dirty="0" err="1" smtClean="0">
                <a:latin typeface="Preeti" pitchFamily="2" charset="0"/>
              </a:rPr>
              <a:t>zAbx</a:t>
            </a:r>
            <a:r>
              <a:rPr lang="en-US" sz="4800" dirty="0" smtClean="0">
                <a:latin typeface="Preeti" pitchFamily="2" charset="0"/>
              </a:rPr>
              <a:t>¿ </a:t>
            </a:r>
            <a:endParaRPr lang="en-US" sz="4800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Preeti" pitchFamily="2" charset="0"/>
              </a:rPr>
              <a:t>p2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Zo</a:t>
            </a:r>
            <a:r>
              <a:rPr lang="en-US" dirty="0" smtClean="0">
                <a:latin typeface="Preeti" pitchFamily="2" charset="0"/>
              </a:rPr>
              <a:t> M o; </a:t>
            </a:r>
            <a:r>
              <a:rPr lang="en-US" dirty="0" err="1" smtClean="0">
                <a:latin typeface="Preeti" pitchFamily="2" charset="0"/>
              </a:rPr>
              <a:t>lqmofsnfksf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cGTodf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xefuLx¿n</a:t>
            </a:r>
            <a:r>
              <a:rPr lang="en-US" dirty="0" smtClean="0">
                <a:latin typeface="Preeti" pitchFamily="2" charset="0"/>
              </a:rPr>
              <a:t>] M </a:t>
            </a:r>
            <a:r>
              <a:rPr lang="en-US" dirty="0" err="1" smtClean="0">
                <a:latin typeface="Preeti" pitchFamily="2" charset="0"/>
              </a:rPr>
              <a:t>x:td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y'g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{] </a:t>
            </a:r>
            <a:r>
              <a:rPr lang="en-US" dirty="0" err="1" smtClean="0">
                <a:latin typeface="Preeti" pitchFamily="2" charset="0"/>
              </a:rPr>
              <a:t>afgL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a:g</a:t>
            </a:r>
            <a:r>
              <a:rPr lang="en-US" dirty="0" smtClean="0">
                <a:latin typeface="Preeti" pitchFamily="2" charset="0"/>
              </a:rPr>
              <a:t>], :</a:t>
            </a:r>
            <a:r>
              <a:rPr lang="en-US" dirty="0" err="1" smtClean="0">
                <a:latin typeface="Preeti" pitchFamily="2" charset="0"/>
              </a:rPr>
              <a:t>jKgbf</a:t>
            </a:r>
            <a:r>
              <a:rPr lang="en-US" dirty="0" smtClean="0">
                <a:latin typeface="Preeti" pitchFamily="2" charset="0"/>
              </a:rPr>
              <a:t>]if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/ </a:t>
            </a:r>
            <a:r>
              <a:rPr lang="en-US" dirty="0" err="1" smtClean="0">
                <a:latin typeface="Preeti" pitchFamily="2" charset="0"/>
              </a:rPr>
              <a:t>dlxgfjf</a:t>
            </a:r>
            <a:r>
              <a:rPr lang="en-US" dirty="0" smtClean="0">
                <a:latin typeface="Preeti" pitchFamily="2" charset="0"/>
              </a:rPr>
              <a:t>/L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], :j/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{g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h:tf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gx¿sf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k|rlnt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wf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0ffx¿af</a:t>
            </a:r>
            <a:r>
              <a:rPr lang="en-US" dirty="0" smtClean="0">
                <a:latin typeface="Preeti" pitchFamily="2" charset="0"/>
              </a:rPr>
              <a:t>/] </a:t>
            </a:r>
            <a:r>
              <a:rPr lang="en-US" dirty="0" err="1" smtClean="0">
                <a:latin typeface="Preeti" pitchFamily="2" charset="0"/>
              </a:rPr>
              <a:t>j0f</a:t>
            </a:r>
            <a:r>
              <a:rPr lang="en-US" dirty="0" smtClean="0">
                <a:latin typeface="Preeti" pitchFamily="2" charset="0"/>
              </a:rPr>
              <a:t>{g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5g</a:t>
            </a:r>
            <a:r>
              <a:rPr lang="en-US" dirty="0" smtClean="0">
                <a:latin typeface="Preeti" pitchFamily="2" charset="0"/>
              </a:rPr>
              <a:t>\ .</a:t>
            </a:r>
          </a:p>
          <a:p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ljlw</a:t>
            </a:r>
            <a:r>
              <a:rPr lang="en-US" dirty="0" smtClean="0">
                <a:latin typeface="Preeti" pitchFamily="2" charset="0"/>
              </a:rPr>
              <a:t> M </a:t>
            </a:r>
            <a:r>
              <a:rPr lang="en-US" dirty="0" err="1" smtClean="0">
                <a:latin typeface="Preeti" pitchFamily="2" charset="0"/>
              </a:rPr>
              <a:t>dl:tis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dGyg</a:t>
            </a:r>
            <a:r>
              <a:rPr lang="en-US" dirty="0" smtClean="0">
                <a:latin typeface="Preeti" pitchFamily="2" charset="0"/>
              </a:rPr>
              <a:t> / v]n </a:t>
            </a:r>
          </a:p>
          <a:p>
            <a:r>
              <a:rPr lang="en-US" dirty="0" err="1" smtClean="0">
                <a:latin typeface="Preeti" pitchFamily="2" charset="0"/>
              </a:rPr>
              <a:t>cfjZos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fdu|L</a:t>
            </a:r>
            <a:r>
              <a:rPr lang="en-US" dirty="0" smtClean="0">
                <a:latin typeface="Preeti" pitchFamily="2" charset="0"/>
              </a:rPr>
              <a:t> M </a:t>
            </a:r>
            <a:r>
              <a:rPr lang="en-US" dirty="0" err="1" smtClean="0">
                <a:latin typeface="Preeti" pitchFamily="2" charset="0"/>
              </a:rPr>
              <a:t>Go'hlk|G6</a:t>
            </a:r>
            <a:r>
              <a:rPr lang="en-US" dirty="0" smtClean="0">
                <a:latin typeface="Preeti" pitchFamily="2" charset="0"/>
              </a:rPr>
              <a:t>, d]</a:t>
            </a:r>
            <a:r>
              <a:rPr lang="en-US" dirty="0" err="1" smtClean="0">
                <a:latin typeface="Preeti" pitchFamily="2" charset="0"/>
              </a:rPr>
              <a:t>6fsf8</a:t>
            </a:r>
            <a:r>
              <a:rPr lang="en-US" dirty="0" smtClean="0">
                <a:latin typeface="Preeti" pitchFamily="2" charset="0"/>
              </a:rPr>
              <a:t>{, </a:t>
            </a:r>
            <a:r>
              <a:rPr lang="en-US" dirty="0" err="1" smtClean="0">
                <a:latin typeface="Preeti" pitchFamily="2" charset="0"/>
              </a:rPr>
              <a:t>dfs</a:t>
            </a:r>
            <a:r>
              <a:rPr lang="en-US" dirty="0" smtClean="0">
                <a:latin typeface="Preeti" pitchFamily="2" charset="0"/>
              </a:rPr>
              <a:t>{/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Preeti" pitchFamily="2" charset="0"/>
              </a:rPr>
              <a:t>qmdzM</a:t>
            </a:r>
            <a:r>
              <a:rPr lang="en-US" dirty="0" smtClean="0">
                <a:latin typeface="Preeti" pitchFamily="2" charset="0"/>
              </a:rPr>
              <a:t/>
            </a:r>
            <a:br>
              <a:rPr lang="en-US" dirty="0" smtClean="0">
                <a:latin typeface="Preeti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reeti" pitchFamily="2" charset="0"/>
              </a:rPr>
              <a:t>!= ;</a:t>
            </a:r>
            <a:r>
              <a:rPr lang="en-US" dirty="0" err="1" smtClean="0">
                <a:latin typeface="Preeti" pitchFamily="2" charset="0"/>
              </a:rPr>
              <a:t>xhstf</a:t>
            </a:r>
            <a:r>
              <a:rPr lang="en-US" dirty="0" smtClean="0">
                <a:latin typeface="Preeti" pitchFamily="2" charset="0"/>
              </a:rPr>
              <a:t>{n] </a:t>
            </a:r>
            <a:r>
              <a:rPr lang="en-US" dirty="0" err="1" smtClean="0">
                <a:latin typeface="Preeti" pitchFamily="2" charset="0"/>
              </a:rPr>
              <a:t>tflnd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xnsf</a:t>
            </a:r>
            <a:r>
              <a:rPr lang="en-US" dirty="0" smtClean="0">
                <a:latin typeface="Preeti" pitchFamily="2" charset="0"/>
              </a:rPr>
              <a:t>] # </a:t>
            </a:r>
            <a:r>
              <a:rPr lang="en-US" dirty="0" err="1" smtClean="0">
                <a:latin typeface="Preeti" pitchFamily="2" charset="0"/>
              </a:rPr>
              <a:t>j6f</a:t>
            </a:r>
            <a:r>
              <a:rPr lang="en-US" dirty="0" smtClean="0">
                <a:latin typeface="Preeti" pitchFamily="2" charset="0"/>
              </a:rPr>
              <a:t> km/s km/s </a:t>
            </a:r>
            <a:r>
              <a:rPr lang="en-US" dirty="0" err="1" smtClean="0">
                <a:latin typeface="Preeti" pitchFamily="2" charset="0"/>
              </a:rPr>
              <a:t>7fpFdf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Go'hlk|G6df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x:td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y'g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dlxgfjf</a:t>
            </a:r>
            <a:r>
              <a:rPr lang="en-US" dirty="0" smtClean="0">
                <a:latin typeface="Preeti" pitchFamily="2" charset="0"/>
              </a:rPr>
              <a:t>/L / :</a:t>
            </a:r>
            <a:r>
              <a:rPr lang="en-US" dirty="0" err="1" smtClean="0">
                <a:latin typeface="Preeti" pitchFamily="2" charset="0"/>
              </a:rPr>
              <a:t>jKgbf</a:t>
            </a:r>
            <a:r>
              <a:rPr lang="en-US" dirty="0" smtClean="0">
                <a:latin typeface="Preeti" pitchFamily="2" charset="0"/>
              </a:rPr>
              <a:t>]if n]v]/ </a:t>
            </a:r>
            <a:r>
              <a:rPr lang="en-US" dirty="0" err="1" smtClean="0">
                <a:latin typeface="Preeti" pitchFamily="2" charset="0"/>
              </a:rPr>
              <a:t>6fF;L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xefuLdWo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s'g</a:t>
            </a:r>
            <a:r>
              <a:rPr lang="en-US" dirty="0" smtClean="0">
                <a:latin typeface="Preeti" pitchFamily="2" charset="0"/>
              </a:rPr>
              <a:t>} # </a:t>
            </a:r>
            <a:r>
              <a:rPr lang="en-US" dirty="0" err="1" smtClean="0">
                <a:latin typeface="Preeti" pitchFamily="2" charset="0"/>
              </a:rPr>
              <a:t>hgfnfO</a:t>
            </a:r>
            <a:r>
              <a:rPr lang="en-US" dirty="0" smtClean="0">
                <a:latin typeface="Preeti" pitchFamily="2" charset="0"/>
              </a:rPr>
              <a:t>{ Ps </a:t>
            </a:r>
            <a:r>
              <a:rPr lang="en-US" dirty="0" err="1" smtClean="0">
                <a:latin typeface="Preeti" pitchFamily="2" charset="0"/>
              </a:rPr>
              <a:t>Psj6f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zAb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k9</a:t>
            </a:r>
            <a:r>
              <a:rPr lang="en-US" dirty="0" smtClean="0">
                <a:latin typeface="Preeti" pitchFamily="2" charset="0"/>
              </a:rPr>
              <a:t>\g </a:t>
            </a:r>
            <a:r>
              <a:rPr lang="en-US" dirty="0" err="1" smtClean="0">
                <a:latin typeface="Preeti" pitchFamily="2" charset="0"/>
              </a:rPr>
              <a:t>nufpg</a:t>
            </a:r>
            <a:r>
              <a:rPr lang="en-US" dirty="0" smtClean="0">
                <a:latin typeface="Preeti" pitchFamily="2" charset="0"/>
              </a:rPr>
              <a:t>] . @= x/]s ;</a:t>
            </a:r>
            <a:r>
              <a:rPr lang="en-US" dirty="0" err="1" smtClean="0">
                <a:latin typeface="Preeti" pitchFamily="2" charset="0"/>
              </a:rPr>
              <a:t>xefuLnfO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ltg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ltgj6f</a:t>
            </a:r>
            <a:r>
              <a:rPr lang="en-US" dirty="0" smtClean="0">
                <a:latin typeface="Preeti" pitchFamily="2" charset="0"/>
              </a:rPr>
              <a:t> Ps}/ª\</a:t>
            </a:r>
            <a:r>
              <a:rPr lang="en-US" dirty="0" err="1" smtClean="0">
                <a:latin typeface="Preeti" pitchFamily="2" charset="0"/>
              </a:rPr>
              <a:t>usf</a:t>
            </a:r>
            <a:r>
              <a:rPr lang="en-US" dirty="0" smtClean="0">
                <a:latin typeface="Preeti" pitchFamily="2" charset="0"/>
              </a:rPr>
              <a:t> d]</a:t>
            </a:r>
            <a:r>
              <a:rPr lang="en-US" dirty="0" err="1" smtClean="0">
                <a:latin typeface="Preeti" pitchFamily="2" charset="0"/>
              </a:rPr>
              <a:t>6f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sf8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lbg</a:t>
            </a:r>
            <a:r>
              <a:rPr lang="en-US" dirty="0" smtClean="0">
                <a:latin typeface="Preeti" pitchFamily="2" charset="0"/>
              </a:rPr>
              <a:t>] . #= ;</a:t>
            </a:r>
            <a:r>
              <a:rPr lang="en-US" dirty="0" err="1" smtClean="0">
                <a:latin typeface="Preeti" pitchFamily="2" charset="0"/>
              </a:rPr>
              <a:t>xefuLx¿nfO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oL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ltg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zAbx¿sf</a:t>
            </a:r>
            <a:r>
              <a:rPr lang="en-US" dirty="0" smtClean="0">
                <a:latin typeface="Preeti" pitchFamily="2" charset="0"/>
              </a:rPr>
              <a:t>]] </a:t>
            </a:r>
            <a:r>
              <a:rPr lang="en-US" dirty="0" err="1" smtClean="0">
                <a:latin typeface="Preeti" pitchFamily="2" charset="0"/>
              </a:rPr>
              <a:t>rngrNtLsf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zAb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:</a:t>
            </a:r>
            <a:r>
              <a:rPr lang="en-US" dirty="0" err="1" smtClean="0">
                <a:latin typeface="Preeti" pitchFamily="2" charset="0"/>
              </a:rPr>
              <a:t>yfgLo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zAbx</a:t>
            </a:r>
            <a:r>
              <a:rPr lang="en-US" dirty="0" smtClean="0">
                <a:latin typeface="Preeti" pitchFamily="2" charset="0"/>
              </a:rPr>
              <a:t>¿ d]</a:t>
            </a:r>
            <a:r>
              <a:rPr lang="en-US" dirty="0" err="1" smtClean="0">
                <a:latin typeface="Preeti" pitchFamily="2" charset="0"/>
              </a:rPr>
              <a:t>6fsf8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n]Vg </a:t>
            </a:r>
            <a:r>
              <a:rPr lang="en-US" dirty="0" err="1" smtClean="0">
                <a:latin typeface="Preeti" pitchFamily="2" charset="0"/>
              </a:rPr>
              <a:t>nufO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tL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sf8</a:t>
            </a:r>
            <a:r>
              <a:rPr lang="en-US" dirty="0" smtClean="0">
                <a:latin typeface="Preeti" pitchFamily="2" charset="0"/>
              </a:rPr>
              <a:t>{x¿ ;</a:t>
            </a:r>
            <a:r>
              <a:rPr lang="en-US" dirty="0" err="1" smtClean="0">
                <a:latin typeface="Preeti" pitchFamily="2" charset="0"/>
              </a:rPr>
              <a:t>DalGwt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Go'hlk|G6df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6fF:g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nuf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Preeti" pitchFamily="2" charset="0"/>
              </a:rPr>
              <a:t>qmdzM</a:t>
            </a:r>
            <a:r>
              <a:rPr lang="en-US" dirty="0" smtClean="0">
                <a:latin typeface="Preeti" pitchFamily="2" charset="0"/>
              </a:rPr>
              <a:t/>
            </a:r>
            <a:br>
              <a:rPr lang="en-US" dirty="0" smtClean="0">
                <a:latin typeface="Preeti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Preeti" pitchFamily="2" charset="0"/>
              </a:rPr>
              <a:t>ldYof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;To v]n ;</a:t>
            </a:r>
            <a:r>
              <a:rPr lang="en-US" dirty="0" err="1" smtClean="0">
                <a:latin typeface="Preeti" pitchFamily="2" charset="0"/>
              </a:rPr>
              <a:t>xhstf</a:t>
            </a:r>
            <a:r>
              <a:rPr lang="en-US" dirty="0" smtClean="0">
                <a:latin typeface="Preeti" pitchFamily="2" charset="0"/>
              </a:rPr>
              <a:t>{n] </a:t>
            </a:r>
            <a:r>
              <a:rPr lang="en-US" dirty="0" err="1" smtClean="0">
                <a:latin typeface="Preeti" pitchFamily="2" charset="0"/>
              </a:rPr>
              <a:t>tflnd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xnsf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b'O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j6f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s'gfdf</a:t>
            </a:r>
            <a:r>
              <a:rPr lang="en-US" dirty="0" smtClean="0">
                <a:latin typeface="Preeti" pitchFamily="2" charset="0"/>
              </a:rPr>
              <a:t> ;To / </a:t>
            </a:r>
            <a:r>
              <a:rPr lang="en-US" dirty="0" err="1" smtClean="0">
                <a:latin typeface="Preeti" pitchFamily="2" charset="0"/>
              </a:rPr>
              <a:t>ldYof</a:t>
            </a:r>
            <a:r>
              <a:rPr lang="en-US" dirty="0" smtClean="0">
                <a:latin typeface="Preeti" pitchFamily="2" charset="0"/>
              </a:rPr>
              <a:t> n]</a:t>
            </a:r>
            <a:r>
              <a:rPr lang="en-US" dirty="0" err="1" smtClean="0">
                <a:latin typeface="Preeti" pitchFamily="2" charset="0"/>
              </a:rPr>
              <a:t>vL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6fFl;lbg</a:t>
            </a:r>
            <a:r>
              <a:rPr lang="en-US" dirty="0" smtClean="0">
                <a:latin typeface="Preeti" pitchFamily="2" charset="0"/>
              </a:rPr>
              <a:t>] . ;</a:t>
            </a:r>
            <a:r>
              <a:rPr lang="en-US" dirty="0" err="1" smtClean="0">
                <a:latin typeface="Preeti" pitchFamily="2" charset="0"/>
              </a:rPr>
              <a:t>xefuLnfO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tn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lbOPsf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egfOx¿nfO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qmdzM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k9</a:t>
            </a:r>
            <a:r>
              <a:rPr lang="en-US" dirty="0" smtClean="0">
                <a:latin typeface="Preeti" pitchFamily="2" charset="0"/>
              </a:rPr>
              <a:t>\g </a:t>
            </a:r>
            <a:r>
              <a:rPr lang="en-US" dirty="0" err="1" smtClean="0">
                <a:latin typeface="Preeti" pitchFamily="2" charset="0"/>
              </a:rPr>
              <a:t>nufO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tL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jfSox</a:t>
            </a:r>
            <a:r>
              <a:rPr lang="en-US" dirty="0" smtClean="0">
                <a:latin typeface="Preeti" pitchFamily="2" charset="0"/>
              </a:rPr>
              <a:t>¿ ;To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ldYof</a:t>
            </a:r>
            <a:r>
              <a:rPr lang="en-US" dirty="0" smtClean="0">
                <a:latin typeface="Preeti" pitchFamily="2" charset="0"/>
              </a:rPr>
              <a:t> s]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\ </a:t>
            </a:r>
            <a:r>
              <a:rPr lang="en-US" dirty="0" err="1" smtClean="0">
                <a:latin typeface="Preeti" pitchFamily="2" charset="0"/>
              </a:rPr>
              <a:t>egL</a:t>
            </a:r>
            <a:r>
              <a:rPr lang="en-US" dirty="0" smtClean="0">
                <a:latin typeface="Preeti" pitchFamily="2" charset="0"/>
              </a:rPr>
              <a:t> 5'6\</a:t>
            </a:r>
            <a:r>
              <a:rPr lang="en-US" dirty="0" err="1" smtClean="0">
                <a:latin typeface="Preeti" pitchFamily="2" charset="0"/>
              </a:rPr>
              <a:t>ofpg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nufpg</a:t>
            </a:r>
            <a:r>
              <a:rPr lang="en-US" dirty="0" smtClean="0">
                <a:latin typeface="Preeti" pitchFamily="2" charset="0"/>
              </a:rPr>
              <a:t>] . ;</a:t>
            </a:r>
            <a:r>
              <a:rPr lang="en-US" dirty="0" err="1" smtClean="0">
                <a:latin typeface="Preeti" pitchFamily="2" charset="0"/>
              </a:rPr>
              <a:t>Tosf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kIfsf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xefuLx</a:t>
            </a:r>
            <a:r>
              <a:rPr lang="en-US" dirty="0" smtClean="0">
                <a:latin typeface="Preeti" pitchFamily="2" charset="0"/>
              </a:rPr>
              <a:t>¿ ;</a:t>
            </a:r>
            <a:r>
              <a:rPr lang="en-US" dirty="0" err="1" smtClean="0">
                <a:latin typeface="Preeti" pitchFamily="2" charset="0"/>
              </a:rPr>
              <a:t>Tolt</a:t>
            </a:r>
            <a:r>
              <a:rPr lang="en-US" dirty="0" smtClean="0">
                <a:latin typeface="Preeti" pitchFamily="2" charset="0"/>
              </a:rPr>
              <a:t>/ / </a:t>
            </a:r>
            <a:r>
              <a:rPr lang="en-US" dirty="0" err="1" smtClean="0">
                <a:latin typeface="Preeti" pitchFamily="2" charset="0"/>
              </a:rPr>
              <a:t>ldYofsf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kIfsf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xefuLx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ldYoflt</a:t>
            </a:r>
            <a:r>
              <a:rPr lang="en-US" dirty="0" smtClean="0">
                <a:latin typeface="Preeti" pitchFamily="2" charset="0"/>
              </a:rPr>
              <a:t>/ / </a:t>
            </a:r>
            <a:r>
              <a:rPr lang="en-US" dirty="0" err="1" smtClean="0">
                <a:latin typeface="Preeti" pitchFamily="2" charset="0"/>
              </a:rPr>
              <a:t>yfxf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gePsf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c:ki6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xefuLx¿nfO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lardf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pleg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nufpg</a:t>
            </a:r>
            <a:r>
              <a:rPr lang="en-US" dirty="0" smtClean="0">
                <a:latin typeface="Preeti" pitchFamily="2" charset="0"/>
              </a:rPr>
              <a:t>] . ;</a:t>
            </a:r>
            <a:r>
              <a:rPr lang="en-US" dirty="0" err="1" smtClean="0">
                <a:latin typeface="Preeti" pitchFamily="2" charset="0"/>
              </a:rPr>
              <a:t>xefuLnfO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lsg</a:t>
            </a:r>
            <a:r>
              <a:rPr lang="en-US" dirty="0" smtClean="0">
                <a:latin typeface="Preeti" pitchFamily="2" charset="0"/>
              </a:rPr>
              <a:t> ;To </a:t>
            </a:r>
            <a:r>
              <a:rPr lang="en-US" dirty="0" err="1" smtClean="0">
                <a:latin typeface="Preeti" pitchFamily="2" charset="0"/>
              </a:rPr>
              <a:t>kIfdf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ldYof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kIfdf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lardf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egL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5nkmn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{] .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Preeti" pitchFamily="2" charset="0"/>
              </a:rPr>
              <a:t>x:td</a:t>
            </a:r>
            <a:r>
              <a:rPr lang="en-US" b="1" dirty="0" smtClean="0">
                <a:latin typeface="Preeti" pitchFamily="2" charset="0"/>
              </a:rPr>
              <a:t>}</a:t>
            </a:r>
            <a:r>
              <a:rPr lang="en-US" b="1" dirty="0" err="1" smtClean="0">
                <a:latin typeface="Preeti" pitchFamily="2" charset="0"/>
              </a:rPr>
              <a:t>y'gM</a:t>
            </a:r>
            <a:r>
              <a:rPr lang="en-US" b="1" dirty="0" smtClean="0">
                <a:latin typeface="Preeti" pitchFamily="2" charset="0"/>
              </a:rPr>
              <a:t> </a:t>
            </a:r>
            <a:br>
              <a:rPr lang="en-US" b="1" dirty="0" smtClean="0">
                <a:latin typeface="Preeti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b="1" dirty="0" err="1" smtClean="0">
                <a:latin typeface="Preeti" pitchFamily="2" charset="0"/>
              </a:rPr>
              <a:t>qm</a:t>
            </a:r>
            <a:r>
              <a:rPr lang="en-US" sz="3600" b="1" dirty="0" smtClean="0">
                <a:latin typeface="Preeti" pitchFamily="2" charset="0"/>
              </a:rPr>
              <a:t>= ;+= </a:t>
            </a:r>
            <a:r>
              <a:rPr lang="en-US" sz="3600" b="1" dirty="0" err="1" smtClean="0">
                <a:latin typeface="Preeti" pitchFamily="2" charset="0"/>
              </a:rPr>
              <a:t>wf</a:t>
            </a:r>
            <a:r>
              <a:rPr lang="en-US" sz="3600" b="1" dirty="0" smtClean="0">
                <a:latin typeface="Preeti" pitchFamily="2" charset="0"/>
              </a:rPr>
              <a:t>/</a:t>
            </a:r>
            <a:r>
              <a:rPr lang="en-US" sz="3600" b="1" dirty="0" err="1" smtClean="0">
                <a:latin typeface="Preeti" pitchFamily="2" charset="0"/>
              </a:rPr>
              <a:t>0ffx</a:t>
            </a:r>
            <a:r>
              <a:rPr lang="en-US" sz="3600" b="1" dirty="0" smtClean="0">
                <a:latin typeface="Preeti" pitchFamily="2" charset="0"/>
              </a:rPr>
              <a:t>¿       ;</a:t>
            </a:r>
            <a:r>
              <a:rPr lang="en-US" sz="3600" b="1" dirty="0" err="1" smtClean="0">
                <a:latin typeface="Preeti" pitchFamily="2" charset="0"/>
              </a:rPr>
              <a:t>To÷ldYof</a:t>
            </a:r>
            <a:endParaRPr lang="en-US" sz="3600" b="1" dirty="0" smtClean="0">
              <a:latin typeface="Preeti" pitchFamily="2" charset="0"/>
            </a:endParaRPr>
          </a:p>
          <a:p>
            <a:pPr algn="just"/>
            <a:r>
              <a:rPr lang="en-US" sz="3600" b="1" dirty="0" smtClean="0">
                <a:latin typeface="Preeti" pitchFamily="2" charset="0"/>
              </a:rPr>
              <a:t> != </a:t>
            </a:r>
            <a:r>
              <a:rPr lang="en-US" sz="3600" b="1" dirty="0" err="1" smtClean="0">
                <a:latin typeface="Preeti" pitchFamily="2" charset="0"/>
              </a:rPr>
              <a:t>x:td</a:t>
            </a:r>
            <a:r>
              <a:rPr lang="en-US" sz="3600" b="1" dirty="0" smtClean="0">
                <a:latin typeface="Preeti" pitchFamily="2" charset="0"/>
              </a:rPr>
              <a:t>}</a:t>
            </a:r>
            <a:r>
              <a:rPr lang="en-US" sz="3600" b="1" dirty="0" err="1" smtClean="0">
                <a:latin typeface="Preeti" pitchFamily="2" charset="0"/>
              </a:rPr>
              <a:t>y'g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eg</a:t>
            </a:r>
            <a:r>
              <a:rPr lang="en-US" sz="3600" b="1" dirty="0" smtClean="0">
                <a:latin typeface="Preeti" pitchFamily="2" charset="0"/>
              </a:rPr>
              <a:t>]</a:t>
            </a:r>
            <a:r>
              <a:rPr lang="en-US" sz="3600" b="1" dirty="0" err="1" smtClean="0">
                <a:latin typeface="Preeti" pitchFamily="2" charset="0"/>
              </a:rPr>
              <a:t>sf</a:t>
            </a:r>
            <a:r>
              <a:rPr lang="en-US" sz="3600" b="1" dirty="0" smtClean="0">
                <a:latin typeface="Preeti" pitchFamily="2" charset="0"/>
              </a:rPr>
              <a:t>] of}g cª\</a:t>
            </a:r>
            <a:r>
              <a:rPr lang="en-US" sz="3600" b="1" dirty="0" err="1" smtClean="0">
                <a:latin typeface="Preeti" pitchFamily="2" charset="0"/>
              </a:rPr>
              <a:t>unfO</a:t>
            </a:r>
            <a:r>
              <a:rPr lang="en-US" sz="3600" b="1" dirty="0" smtClean="0">
                <a:latin typeface="Preeti" pitchFamily="2" charset="0"/>
              </a:rPr>
              <a:t>{ </a:t>
            </a:r>
            <a:r>
              <a:rPr lang="en-US" sz="3600" b="1" dirty="0" err="1" smtClean="0">
                <a:latin typeface="Preeti" pitchFamily="2" charset="0"/>
              </a:rPr>
              <a:t>rnfP</a:t>
            </a:r>
            <a:r>
              <a:rPr lang="en-US" sz="3600" b="1" dirty="0" smtClean="0">
                <a:latin typeface="Preeti" pitchFamily="2" charset="0"/>
              </a:rPr>
              <a:t>/ </a:t>
            </a:r>
            <a:r>
              <a:rPr lang="en-US" sz="3600" b="1" dirty="0" err="1" smtClean="0">
                <a:latin typeface="Preeti" pitchFamily="2" charset="0"/>
              </a:rPr>
              <a:t>jf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3if</a:t>
            </a:r>
            <a:r>
              <a:rPr lang="en-US" sz="3600" b="1" dirty="0" smtClean="0">
                <a:latin typeface="Preeti" pitchFamily="2" charset="0"/>
              </a:rPr>
              <a:t>{</a:t>
            </a:r>
            <a:r>
              <a:rPr lang="en-US" sz="3600" b="1" dirty="0" err="1" smtClean="0">
                <a:latin typeface="Preeti" pitchFamily="2" charset="0"/>
              </a:rPr>
              <a:t>0f</a:t>
            </a:r>
            <a:r>
              <a:rPr lang="en-US" sz="3600" b="1" dirty="0" smtClean="0">
                <a:latin typeface="Preeti" pitchFamily="2" charset="0"/>
              </a:rPr>
              <a:t> u/</a:t>
            </a:r>
            <a:r>
              <a:rPr lang="en-US" sz="3600" b="1" dirty="0" err="1" smtClean="0">
                <a:latin typeface="Preeti" pitchFamily="2" charset="0"/>
              </a:rPr>
              <a:t>fP</a:t>
            </a:r>
            <a:r>
              <a:rPr lang="en-US" sz="3600" b="1" dirty="0" smtClean="0">
                <a:latin typeface="Preeti" pitchFamily="2" charset="0"/>
              </a:rPr>
              <a:t>/ of}g </a:t>
            </a:r>
            <a:r>
              <a:rPr lang="en-US" sz="3600" b="1" dirty="0" err="1" smtClean="0">
                <a:latin typeface="Preeti" pitchFamily="2" charset="0"/>
              </a:rPr>
              <a:t>cfgGb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lng</a:t>
            </a:r>
            <a:r>
              <a:rPr lang="en-US" sz="3600" b="1" dirty="0" smtClean="0">
                <a:latin typeface="Preeti" pitchFamily="2" charset="0"/>
              </a:rPr>
              <a:t>] </a:t>
            </a:r>
            <a:r>
              <a:rPr lang="en-US" sz="3600" b="1" dirty="0" err="1" smtClean="0">
                <a:latin typeface="Preeti" pitchFamily="2" charset="0"/>
              </a:rPr>
              <a:t>Jojxf</a:t>
            </a:r>
            <a:r>
              <a:rPr lang="en-US" sz="3600" b="1" dirty="0" smtClean="0">
                <a:latin typeface="Preeti" pitchFamily="2" charset="0"/>
              </a:rPr>
              <a:t>/ </a:t>
            </a:r>
            <a:r>
              <a:rPr lang="en-US" sz="3600" b="1" dirty="0" err="1" smtClean="0">
                <a:latin typeface="Preeti" pitchFamily="2" charset="0"/>
              </a:rPr>
              <a:t>xf</a:t>
            </a:r>
            <a:r>
              <a:rPr lang="en-US" sz="3600" b="1" dirty="0" smtClean="0">
                <a:latin typeface="Preeti" pitchFamily="2" charset="0"/>
              </a:rPr>
              <a:t>] . </a:t>
            </a:r>
          </a:p>
          <a:p>
            <a:pPr algn="just"/>
            <a:r>
              <a:rPr lang="en-US" sz="3600" b="1" dirty="0" smtClean="0">
                <a:latin typeface="Preeti" pitchFamily="2" charset="0"/>
              </a:rPr>
              <a:t>@, </a:t>
            </a:r>
            <a:r>
              <a:rPr lang="en-US" sz="3600" b="1" dirty="0" err="1" smtClean="0">
                <a:latin typeface="Preeti" pitchFamily="2" charset="0"/>
              </a:rPr>
              <a:t>x:td</a:t>
            </a:r>
            <a:r>
              <a:rPr lang="en-US" sz="3600" b="1" dirty="0" smtClean="0">
                <a:latin typeface="Preeti" pitchFamily="2" charset="0"/>
              </a:rPr>
              <a:t>}</a:t>
            </a:r>
            <a:r>
              <a:rPr lang="en-US" sz="3600" b="1" dirty="0" err="1" smtClean="0">
                <a:latin typeface="Preeti" pitchFamily="2" charset="0"/>
              </a:rPr>
              <a:t>y'g</a:t>
            </a:r>
            <a:r>
              <a:rPr lang="en-US" sz="3600" b="1" dirty="0" smtClean="0">
                <a:latin typeface="Preeti" pitchFamily="2" charset="0"/>
              </a:rPr>
              <a:t> s]</a:t>
            </a:r>
            <a:r>
              <a:rPr lang="en-US" sz="3600" b="1" dirty="0" err="1" smtClean="0">
                <a:latin typeface="Preeti" pitchFamily="2" charset="0"/>
              </a:rPr>
              <a:t>6fx¿n</a:t>
            </a:r>
            <a:r>
              <a:rPr lang="en-US" sz="3600" b="1" dirty="0" smtClean="0">
                <a:latin typeface="Preeti" pitchFamily="2" charset="0"/>
              </a:rPr>
              <a:t>] </a:t>
            </a:r>
            <a:r>
              <a:rPr lang="en-US" sz="3600" b="1" dirty="0" err="1" smtClean="0">
                <a:latin typeface="Preeti" pitchFamily="2" charset="0"/>
              </a:rPr>
              <a:t>dfq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ub</a:t>
            </a:r>
            <a:r>
              <a:rPr lang="en-US" sz="3600" b="1" dirty="0" smtClean="0">
                <a:latin typeface="Preeti" pitchFamily="2" charset="0"/>
              </a:rPr>
              <a:t>{</a:t>
            </a:r>
            <a:r>
              <a:rPr lang="en-US" sz="3600" b="1" dirty="0" err="1" smtClean="0">
                <a:latin typeface="Preeti" pitchFamily="2" charset="0"/>
              </a:rPr>
              <a:t>5g</a:t>
            </a:r>
            <a:r>
              <a:rPr lang="en-US" sz="3600" b="1" dirty="0" smtClean="0">
                <a:latin typeface="Preeti" pitchFamily="2" charset="0"/>
              </a:rPr>
              <a:t>\ . </a:t>
            </a:r>
            <a:r>
              <a:rPr lang="en-US" sz="3600" b="1" dirty="0" err="1" smtClean="0">
                <a:latin typeface="Preeti" pitchFamily="2" charset="0"/>
              </a:rPr>
              <a:t>ldYof</a:t>
            </a:r>
            <a:r>
              <a:rPr lang="en-US" sz="3600" b="1" dirty="0" smtClean="0">
                <a:latin typeface="Preeti" pitchFamily="2" charset="0"/>
              </a:rPr>
              <a:t> s]</a:t>
            </a:r>
            <a:r>
              <a:rPr lang="en-US" sz="3600" b="1" dirty="0" err="1" smtClean="0">
                <a:latin typeface="Preeti" pitchFamily="2" charset="0"/>
              </a:rPr>
              <a:t>6f</a:t>
            </a:r>
            <a:r>
              <a:rPr lang="en-US" sz="3600" b="1" dirty="0" smtClean="0">
                <a:latin typeface="Preeti" pitchFamily="2" charset="0"/>
              </a:rPr>
              <a:t> s]</a:t>
            </a:r>
            <a:r>
              <a:rPr lang="en-US" sz="3600" b="1" dirty="0" err="1" smtClean="0">
                <a:latin typeface="Preeti" pitchFamily="2" charset="0"/>
              </a:rPr>
              <a:t>6L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b'j</a:t>
            </a:r>
            <a:r>
              <a:rPr lang="en-US" sz="3600" b="1" dirty="0" smtClean="0">
                <a:latin typeface="Preeti" pitchFamily="2" charset="0"/>
              </a:rPr>
              <a:t>}n] </a:t>
            </a:r>
            <a:r>
              <a:rPr lang="en-US" sz="3600" b="1" dirty="0" err="1" smtClean="0">
                <a:latin typeface="Preeti" pitchFamily="2" charset="0"/>
              </a:rPr>
              <a:t>x:td</a:t>
            </a:r>
            <a:r>
              <a:rPr lang="en-US" sz="3600" b="1" dirty="0" smtClean="0">
                <a:latin typeface="Preeti" pitchFamily="2" charset="0"/>
              </a:rPr>
              <a:t>}</a:t>
            </a:r>
            <a:r>
              <a:rPr lang="en-US" sz="3600" b="1" dirty="0" err="1" smtClean="0">
                <a:latin typeface="Preeti" pitchFamily="2" charset="0"/>
              </a:rPr>
              <a:t>y'g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ug</a:t>
            </a:r>
            <a:r>
              <a:rPr lang="en-US" sz="3600" b="1" dirty="0" smtClean="0">
                <a:latin typeface="Preeti" pitchFamily="2" charset="0"/>
              </a:rPr>
              <a:t>{ ;</a:t>
            </a:r>
            <a:r>
              <a:rPr lang="en-US" sz="3600" b="1" dirty="0" err="1" smtClean="0">
                <a:latin typeface="Preeti" pitchFamily="2" charset="0"/>
              </a:rPr>
              <a:t>S5g</a:t>
            </a:r>
            <a:r>
              <a:rPr lang="en-US" sz="3600" b="1" dirty="0" smtClean="0">
                <a:latin typeface="Preeti" pitchFamily="2" charset="0"/>
              </a:rPr>
              <a:t>\ . </a:t>
            </a:r>
            <a:endParaRPr lang="en-US" sz="3600" b="1" dirty="0" smtClean="0">
              <a:latin typeface="Preeti" pitchFamily="2" charset="0"/>
            </a:endParaRPr>
          </a:p>
          <a:p>
            <a:pPr algn="just"/>
            <a:r>
              <a:rPr lang="en-US" sz="3600" b="1" dirty="0" smtClean="0">
                <a:latin typeface="Preeti" pitchFamily="2" charset="0"/>
              </a:rPr>
              <a:t># </a:t>
            </a:r>
            <a:r>
              <a:rPr lang="en-US" sz="3600" b="1" dirty="0" err="1" smtClean="0">
                <a:latin typeface="Preeti" pitchFamily="2" charset="0"/>
              </a:rPr>
              <a:t>x:td</a:t>
            </a:r>
            <a:r>
              <a:rPr lang="en-US" sz="3600" b="1" dirty="0" smtClean="0">
                <a:latin typeface="Preeti" pitchFamily="2" charset="0"/>
              </a:rPr>
              <a:t>}</a:t>
            </a:r>
            <a:r>
              <a:rPr lang="en-US" sz="3600" b="1" dirty="0" err="1" smtClean="0">
                <a:latin typeface="Preeti" pitchFamily="2" charset="0"/>
              </a:rPr>
              <a:t>y'g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ck|fs</a:t>
            </a:r>
            <a:r>
              <a:rPr lang="en-US" sz="3600" b="1" dirty="0" smtClean="0">
                <a:latin typeface="Preeti" pitchFamily="2" charset="0"/>
              </a:rPr>
              <a:t>[</a:t>
            </a:r>
            <a:r>
              <a:rPr lang="en-US" sz="3600" b="1" dirty="0" err="1" smtClean="0">
                <a:latin typeface="Preeti" pitchFamily="2" charset="0"/>
              </a:rPr>
              <a:t>lts</a:t>
            </a:r>
            <a:r>
              <a:rPr lang="en-US" sz="3600" b="1" dirty="0" smtClean="0">
                <a:latin typeface="Preeti" pitchFamily="2" charset="0"/>
              </a:rPr>
              <a:t> / </a:t>
            </a:r>
            <a:r>
              <a:rPr lang="en-US" sz="3600" b="1" dirty="0" err="1" smtClean="0">
                <a:latin typeface="Preeti" pitchFamily="2" charset="0"/>
              </a:rPr>
              <a:t>unt</a:t>
            </a:r>
            <a:r>
              <a:rPr lang="en-US" sz="3600" b="1" dirty="0" smtClean="0">
                <a:latin typeface="Preeti" pitchFamily="2" charset="0"/>
              </a:rPr>
              <a:t> s'/f </a:t>
            </a:r>
            <a:r>
              <a:rPr lang="en-US" sz="3600" b="1" dirty="0" err="1" smtClean="0">
                <a:latin typeface="Preeti" pitchFamily="2" charset="0"/>
              </a:rPr>
              <a:t>xf</a:t>
            </a:r>
            <a:r>
              <a:rPr lang="en-US" sz="3600" b="1" dirty="0" smtClean="0">
                <a:latin typeface="Preeti" pitchFamily="2" charset="0"/>
              </a:rPr>
              <a:t>] . </a:t>
            </a:r>
            <a:r>
              <a:rPr lang="en-US" sz="3600" b="1" dirty="0" err="1" smtClean="0">
                <a:latin typeface="Preeti" pitchFamily="2" charset="0"/>
              </a:rPr>
              <a:t>ldYof</a:t>
            </a:r>
            <a:r>
              <a:rPr lang="en-US" sz="3600" b="1" dirty="0" smtClean="0">
                <a:latin typeface="Preeti" pitchFamily="2" charset="0"/>
              </a:rPr>
              <a:t> of] </a:t>
            </a:r>
            <a:r>
              <a:rPr lang="en-US" sz="3600" b="1" dirty="0" err="1" smtClean="0">
                <a:latin typeface="Preeti" pitchFamily="2" charset="0"/>
              </a:rPr>
              <a:t>s'g</a:t>
            </a:r>
            <a:r>
              <a:rPr lang="en-US" sz="3600" b="1" dirty="0" smtClean="0">
                <a:latin typeface="Preeti" pitchFamily="2" charset="0"/>
              </a:rPr>
              <a:t>} </a:t>
            </a:r>
            <a:r>
              <a:rPr lang="en-US" sz="3600" b="1" dirty="0" err="1" smtClean="0">
                <a:latin typeface="Preeti" pitchFamily="2" charset="0"/>
              </a:rPr>
              <a:t>ck|fs</a:t>
            </a:r>
            <a:r>
              <a:rPr lang="en-US" sz="3600" b="1" dirty="0" smtClean="0">
                <a:latin typeface="Preeti" pitchFamily="2" charset="0"/>
              </a:rPr>
              <a:t>[</a:t>
            </a:r>
            <a:r>
              <a:rPr lang="en-US" sz="3600" b="1" dirty="0" err="1" smtClean="0">
                <a:latin typeface="Preeti" pitchFamily="2" charset="0"/>
              </a:rPr>
              <a:t>lts</a:t>
            </a:r>
            <a:r>
              <a:rPr lang="en-US" sz="3600" b="1" dirty="0" smtClean="0">
                <a:latin typeface="Preeti" pitchFamily="2" charset="0"/>
              </a:rPr>
              <a:t> / </a:t>
            </a:r>
            <a:r>
              <a:rPr lang="en-US" sz="3600" b="1" dirty="0" err="1" smtClean="0">
                <a:latin typeface="Preeti" pitchFamily="2" charset="0"/>
              </a:rPr>
              <a:t>unt</a:t>
            </a:r>
            <a:r>
              <a:rPr lang="en-US" sz="3600" b="1" dirty="0" smtClean="0">
                <a:latin typeface="Preeti" pitchFamily="2" charset="0"/>
              </a:rPr>
              <a:t> s'/f </a:t>
            </a:r>
            <a:r>
              <a:rPr lang="en-US" sz="3600" b="1" dirty="0" err="1" smtClean="0">
                <a:latin typeface="Preeti" pitchFamily="2" charset="0"/>
              </a:rPr>
              <a:t>xf</a:t>
            </a:r>
            <a:r>
              <a:rPr lang="en-US" sz="3600" b="1" dirty="0" smtClean="0">
                <a:latin typeface="Preeti" pitchFamily="2" charset="0"/>
              </a:rPr>
              <a:t>]</a:t>
            </a:r>
            <a:r>
              <a:rPr lang="en-US" sz="3600" b="1" dirty="0" err="1" smtClean="0">
                <a:latin typeface="Preeti" pitchFamily="2" charset="0"/>
              </a:rPr>
              <a:t>Og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lsgls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o;n</a:t>
            </a:r>
            <a:r>
              <a:rPr lang="en-US" sz="3600" b="1" dirty="0" smtClean="0">
                <a:latin typeface="Preeti" pitchFamily="2" charset="0"/>
              </a:rPr>
              <a:t>] s]</a:t>
            </a:r>
            <a:r>
              <a:rPr lang="en-US" sz="3600" b="1" dirty="0" err="1" smtClean="0">
                <a:latin typeface="Preeti" pitchFamily="2" charset="0"/>
              </a:rPr>
              <a:t>6f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jf</a:t>
            </a:r>
            <a:r>
              <a:rPr lang="en-US" sz="3600" b="1" dirty="0" smtClean="0">
                <a:latin typeface="Preeti" pitchFamily="2" charset="0"/>
              </a:rPr>
              <a:t> s]</a:t>
            </a:r>
            <a:r>
              <a:rPr lang="en-US" sz="3600" b="1" dirty="0" err="1" smtClean="0">
                <a:latin typeface="Preeti" pitchFamily="2" charset="0"/>
              </a:rPr>
              <a:t>6Lsf</a:t>
            </a:r>
            <a:r>
              <a:rPr lang="en-US" sz="3600" b="1" dirty="0" smtClean="0">
                <a:latin typeface="Preeti" pitchFamily="2" charset="0"/>
              </a:rPr>
              <a:t>]:</a:t>
            </a:r>
            <a:r>
              <a:rPr lang="en-US" sz="3600" b="1" dirty="0" err="1" smtClean="0">
                <a:latin typeface="Preeti" pitchFamily="2" charset="0"/>
              </a:rPr>
              <a:t>jf:Yodf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s'g</a:t>
            </a:r>
            <a:r>
              <a:rPr lang="en-US" sz="3600" b="1" dirty="0" smtClean="0">
                <a:latin typeface="Preeti" pitchFamily="2" charset="0"/>
              </a:rPr>
              <a:t>} </a:t>
            </a:r>
            <a:r>
              <a:rPr lang="en-US" sz="3600" b="1" dirty="0" err="1" smtClean="0">
                <a:latin typeface="Preeti" pitchFamily="2" charset="0"/>
              </a:rPr>
              <a:t>gsf</a:t>
            </a:r>
            <a:r>
              <a:rPr lang="en-US" sz="3600" b="1" dirty="0" smtClean="0">
                <a:latin typeface="Preeti" pitchFamily="2" charset="0"/>
              </a:rPr>
              <a:t>/</a:t>
            </a:r>
            <a:r>
              <a:rPr lang="en-US" sz="3600" b="1" dirty="0" err="1" smtClean="0">
                <a:latin typeface="Preeti" pitchFamily="2" charset="0"/>
              </a:rPr>
              <a:t>fTds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k|efj</a:t>
            </a:r>
            <a:r>
              <a:rPr lang="en-US" sz="3600" b="1" dirty="0" smtClean="0">
                <a:latin typeface="Preeti" pitchFamily="2" charset="0"/>
              </a:rPr>
              <a:t> </a:t>
            </a:r>
            <a:r>
              <a:rPr lang="en-US" sz="3600" b="1" dirty="0" err="1" smtClean="0">
                <a:latin typeface="Preeti" pitchFamily="2" charset="0"/>
              </a:rPr>
              <a:t>kfb</a:t>
            </a:r>
            <a:r>
              <a:rPr lang="en-US" sz="3600" b="1" dirty="0" smtClean="0">
                <a:latin typeface="Preeti" pitchFamily="2" charset="0"/>
              </a:rPr>
              <a:t>{}</a:t>
            </a:r>
            <a:r>
              <a:rPr lang="en-US" sz="3600" b="1" dirty="0" smtClean="0">
                <a:latin typeface="Preeti" pitchFamily="2" charset="0"/>
              </a:rPr>
              <a:t>g</a:t>
            </a:r>
            <a:endParaRPr lang="en-US" sz="3600" b="1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Preeti" pitchFamily="2" charset="0"/>
              </a:rPr>
              <a:t>lszf</a:t>
            </a:r>
            <a:r>
              <a:rPr lang="en-US" b="1" dirty="0" smtClean="0">
                <a:latin typeface="Preeti" pitchFamily="2" charset="0"/>
              </a:rPr>
              <a:t>]/</a:t>
            </a:r>
            <a:r>
              <a:rPr lang="en-US" b="1" dirty="0" err="1" smtClean="0">
                <a:latin typeface="Preeti" pitchFamily="2" charset="0"/>
              </a:rPr>
              <a:t>fj:yf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v08</a:t>
            </a:r>
            <a:r>
              <a:rPr lang="en-US" b="1" dirty="0" smtClean="0">
                <a:latin typeface="Preeti" pitchFamily="2" charset="0"/>
              </a:rPr>
              <a:t> 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latin typeface="Preeti" pitchFamily="2" charset="0"/>
              </a:rPr>
              <a:t>lszf</a:t>
            </a:r>
            <a:r>
              <a:rPr lang="en-US" b="1" dirty="0" smtClean="0">
                <a:latin typeface="Preeti" pitchFamily="2" charset="0"/>
              </a:rPr>
              <a:t>]/</a:t>
            </a:r>
            <a:r>
              <a:rPr lang="en-US" b="1" dirty="0" err="1" smtClean="0">
                <a:latin typeface="Preeti" pitchFamily="2" charset="0"/>
              </a:rPr>
              <a:t>fj:yf</a:t>
            </a:r>
            <a:r>
              <a:rPr lang="en-US" b="1" dirty="0" smtClean="0">
                <a:latin typeface="Preeti" pitchFamily="2" charset="0"/>
              </a:rPr>
              <a:t> </a:t>
            </a:r>
            <a:endParaRPr lang="en-US" b="1" dirty="0" smtClean="0">
              <a:latin typeface="Preeti" pitchFamily="2" charset="0"/>
            </a:endParaRPr>
          </a:p>
          <a:p>
            <a:r>
              <a:rPr lang="en-US" b="1" dirty="0" smtClean="0">
                <a:latin typeface="Preeti" pitchFamily="2" charset="0"/>
              </a:rPr>
              <a:t>$= </a:t>
            </a:r>
            <a:r>
              <a:rPr lang="en-US" b="1" dirty="0" err="1" smtClean="0">
                <a:latin typeface="Preeti" pitchFamily="2" charset="0"/>
              </a:rPr>
              <a:t>x:td</a:t>
            </a:r>
            <a:r>
              <a:rPr lang="en-US" b="1" dirty="0" smtClean="0">
                <a:latin typeface="Preeti" pitchFamily="2" charset="0"/>
              </a:rPr>
              <a:t>}</a:t>
            </a:r>
            <a:r>
              <a:rPr lang="en-US" b="1" dirty="0" err="1" smtClean="0">
                <a:latin typeface="Preeti" pitchFamily="2" charset="0"/>
              </a:rPr>
              <a:t>y'g</a:t>
            </a:r>
            <a:r>
              <a:rPr lang="en-US" b="1" dirty="0" smtClean="0">
                <a:latin typeface="Preeti" pitchFamily="2" charset="0"/>
              </a:rPr>
              <a:t> u/]</a:t>
            </a:r>
            <a:r>
              <a:rPr lang="en-US" b="1" dirty="0" err="1" smtClean="0">
                <a:latin typeface="Preeti" pitchFamily="2" charset="0"/>
              </a:rPr>
              <a:t>df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cGwf</a:t>
            </a:r>
            <a:r>
              <a:rPr lang="en-US" b="1" dirty="0" smtClean="0">
                <a:latin typeface="Preeti" pitchFamily="2" charset="0"/>
              </a:rPr>
              <a:t>]kg, </a:t>
            </a:r>
            <a:r>
              <a:rPr lang="en-US" b="1" dirty="0" err="1" smtClean="0">
                <a:latin typeface="Preeti" pitchFamily="2" charset="0"/>
              </a:rPr>
              <a:t>kfunkg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jf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zf</a:t>
            </a:r>
            <a:r>
              <a:rPr lang="en-US" b="1" dirty="0" smtClean="0">
                <a:latin typeface="Preeti" pitchFamily="2" charset="0"/>
              </a:rPr>
              <a:t>/</a:t>
            </a:r>
            <a:r>
              <a:rPr lang="en-US" b="1" dirty="0" err="1" smtClean="0">
                <a:latin typeface="Preeti" pitchFamily="2" charset="0"/>
              </a:rPr>
              <a:t>Ll</a:t>
            </a:r>
            <a:r>
              <a:rPr lang="en-US" b="1" dirty="0" smtClean="0">
                <a:latin typeface="Preeti" pitchFamily="2" charset="0"/>
              </a:rPr>
              <a:t>/s j[</a:t>
            </a:r>
            <a:r>
              <a:rPr lang="en-US" b="1" dirty="0" err="1" smtClean="0">
                <a:latin typeface="Preeti" pitchFamily="2" charset="0"/>
              </a:rPr>
              <a:t>l4df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gsf</a:t>
            </a:r>
            <a:r>
              <a:rPr lang="en-US" b="1" dirty="0" smtClean="0">
                <a:latin typeface="Preeti" pitchFamily="2" charset="0"/>
              </a:rPr>
              <a:t>/</a:t>
            </a:r>
            <a:r>
              <a:rPr lang="en-US" b="1" dirty="0" err="1" smtClean="0">
                <a:latin typeface="Preeti" pitchFamily="2" charset="0"/>
              </a:rPr>
              <a:t>fTds</a:t>
            </a:r>
            <a:r>
              <a:rPr lang="en-US" b="1" dirty="0" smtClean="0">
                <a:latin typeface="Preeti" pitchFamily="2" charset="0"/>
              </a:rPr>
              <a:t> c;/ kg{ ;</a:t>
            </a:r>
            <a:r>
              <a:rPr lang="en-US" b="1" dirty="0" err="1" smtClean="0">
                <a:latin typeface="Preeti" pitchFamily="2" charset="0"/>
              </a:rPr>
              <a:t>S5</a:t>
            </a:r>
            <a:r>
              <a:rPr lang="en-US" b="1" dirty="0" smtClean="0">
                <a:latin typeface="Preeti" pitchFamily="2" charset="0"/>
              </a:rPr>
              <a:t> , </a:t>
            </a:r>
            <a:r>
              <a:rPr lang="en-US" b="1" dirty="0" err="1" smtClean="0">
                <a:latin typeface="Preeti" pitchFamily="2" charset="0"/>
              </a:rPr>
              <a:t>eGg</a:t>
            </a:r>
            <a:r>
              <a:rPr lang="en-US" b="1" dirty="0" smtClean="0">
                <a:latin typeface="Preeti" pitchFamily="2" charset="0"/>
              </a:rPr>
              <a:t>] s'/f </a:t>
            </a:r>
            <a:r>
              <a:rPr lang="en-US" b="1" dirty="0" err="1" smtClean="0">
                <a:latin typeface="Preeti" pitchFamily="2" charset="0"/>
              </a:rPr>
              <a:t>unt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xf</a:t>
            </a:r>
            <a:r>
              <a:rPr lang="en-US" b="1" dirty="0" smtClean="0">
                <a:latin typeface="Preeti" pitchFamily="2" charset="0"/>
              </a:rPr>
              <a:t>] . </a:t>
            </a:r>
            <a:r>
              <a:rPr lang="en-US" b="1" dirty="0" err="1" smtClean="0">
                <a:latin typeface="Preeti" pitchFamily="2" charset="0"/>
              </a:rPr>
              <a:t>ldYof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x:td</a:t>
            </a:r>
            <a:r>
              <a:rPr lang="en-US" b="1" dirty="0" smtClean="0">
                <a:latin typeface="Preeti" pitchFamily="2" charset="0"/>
              </a:rPr>
              <a:t>}</a:t>
            </a:r>
            <a:r>
              <a:rPr lang="en-US" b="1" dirty="0" err="1" smtClean="0">
                <a:latin typeface="Preeti" pitchFamily="2" charset="0"/>
              </a:rPr>
              <a:t>y'g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s'g</a:t>
            </a:r>
            <a:r>
              <a:rPr lang="en-US" b="1" dirty="0" smtClean="0">
                <a:latin typeface="Preeti" pitchFamily="2" charset="0"/>
              </a:rPr>
              <a:t>} </a:t>
            </a:r>
            <a:r>
              <a:rPr lang="en-US" b="1" dirty="0" err="1" smtClean="0">
                <a:latin typeface="Preeti" pitchFamily="2" charset="0"/>
              </a:rPr>
              <a:t>unt</a:t>
            </a:r>
            <a:r>
              <a:rPr lang="en-US" b="1" dirty="0" smtClean="0">
                <a:latin typeface="Preeti" pitchFamily="2" charset="0"/>
              </a:rPr>
              <a:t> s'/f </a:t>
            </a:r>
            <a:r>
              <a:rPr lang="en-US" b="1" dirty="0" err="1" smtClean="0">
                <a:latin typeface="Preeti" pitchFamily="2" charset="0"/>
              </a:rPr>
              <a:t>xf</a:t>
            </a:r>
            <a:r>
              <a:rPr lang="en-US" b="1" dirty="0" smtClean="0">
                <a:latin typeface="Preeti" pitchFamily="2" charset="0"/>
              </a:rPr>
              <a:t>]</a:t>
            </a:r>
            <a:r>
              <a:rPr lang="en-US" b="1" dirty="0" err="1" smtClean="0">
                <a:latin typeface="Preeti" pitchFamily="2" charset="0"/>
              </a:rPr>
              <a:t>Og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lsgls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o;n</a:t>
            </a:r>
            <a:r>
              <a:rPr lang="en-US" b="1" dirty="0" smtClean="0">
                <a:latin typeface="Preeti" pitchFamily="2" charset="0"/>
              </a:rPr>
              <a:t>] s]</a:t>
            </a:r>
            <a:r>
              <a:rPr lang="en-US" b="1" dirty="0" err="1" smtClean="0">
                <a:latin typeface="Preeti" pitchFamily="2" charset="0"/>
              </a:rPr>
              <a:t>6f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jf</a:t>
            </a:r>
            <a:r>
              <a:rPr lang="en-US" b="1" dirty="0" smtClean="0">
                <a:latin typeface="Preeti" pitchFamily="2" charset="0"/>
              </a:rPr>
              <a:t> s]</a:t>
            </a:r>
            <a:r>
              <a:rPr lang="en-US" b="1" dirty="0" err="1" smtClean="0">
                <a:latin typeface="Preeti" pitchFamily="2" charset="0"/>
              </a:rPr>
              <a:t>6Ldf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s'g</a:t>
            </a:r>
            <a:r>
              <a:rPr lang="en-US" b="1" dirty="0" smtClean="0">
                <a:latin typeface="Preeti" pitchFamily="2" charset="0"/>
              </a:rPr>
              <a:t>} </a:t>
            </a:r>
            <a:r>
              <a:rPr lang="en-US" b="1" dirty="0" err="1" smtClean="0">
                <a:latin typeface="Preeti" pitchFamily="2" charset="0"/>
              </a:rPr>
              <a:t>zf</a:t>
            </a:r>
            <a:r>
              <a:rPr lang="en-US" b="1" dirty="0" smtClean="0">
                <a:latin typeface="Preeti" pitchFamily="2" charset="0"/>
              </a:rPr>
              <a:t>/</a:t>
            </a:r>
            <a:r>
              <a:rPr lang="en-US" b="1" dirty="0" err="1" smtClean="0">
                <a:latin typeface="Preeti" pitchFamily="2" charset="0"/>
              </a:rPr>
              <a:t>Ll</a:t>
            </a:r>
            <a:r>
              <a:rPr lang="en-US" b="1" dirty="0" smtClean="0">
                <a:latin typeface="Preeti" pitchFamily="2" charset="0"/>
              </a:rPr>
              <a:t>/s </a:t>
            </a:r>
            <a:r>
              <a:rPr lang="en-US" b="1" dirty="0" err="1" smtClean="0">
                <a:latin typeface="Preeti" pitchFamily="2" charset="0"/>
              </a:rPr>
              <a:t>c:j:ytf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x'Fb</a:t>
            </a:r>
            <a:r>
              <a:rPr lang="en-US" b="1" dirty="0" smtClean="0">
                <a:latin typeface="Preeti" pitchFamily="2" charset="0"/>
              </a:rPr>
              <a:t>}g ;</a:t>
            </a:r>
            <a:r>
              <a:rPr lang="en-US" b="1" dirty="0" err="1" smtClean="0">
                <a:latin typeface="Preeti" pitchFamily="2" charset="0"/>
              </a:rPr>
              <a:t>fy</a:t>
            </a:r>
            <a:r>
              <a:rPr lang="en-US" b="1" dirty="0" smtClean="0">
                <a:latin typeface="Preeti" pitchFamily="2" charset="0"/>
              </a:rPr>
              <a:t>} </a:t>
            </a:r>
            <a:r>
              <a:rPr lang="en-US" b="1" dirty="0" err="1" smtClean="0">
                <a:latin typeface="Preeti" pitchFamily="2" charset="0"/>
              </a:rPr>
              <a:t>o;n</a:t>
            </a:r>
            <a:r>
              <a:rPr lang="en-US" b="1" dirty="0" smtClean="0">
                <a:latin typeface="Preeti" pitchFamily="2" charset="0"/>
              </a:rPr>
              <a:t>] b}</a:t>
            </a:r>
            <a:r>
              <a:rPr lang="en-US" b="1" dirty="0" err="1" smtClean="0">
                <a:latin typeface="Preeti" pitchFamily="2" charset="0"/>
              </a:rPr>
              <a:t>lgs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lqmofsnfk</a:t>
            </a:r>
            <a:r>
              <a:rPr lang="en-US" b="1" dirty="0" smtClean="0">
                <a:latin typeface="Preeti" pitchFamily="2" charset="0"/>
              </a:rPr>
              <a:t>, </a:t>
            </a:r>
            <a:r>
              <a:rPr lang="en-US" b="1" dirty="0" err="1" smtClean="0">
                <a:latin typeface="Preeti" pitchFamily="2" charset="0"/>
              </a:rPr>
              <a:t>lzIff</a:t>
            </a:r>
            <a:r>
              <a:rPr lang="en-US" b="1" dirty="0" smtClean="0">
                <a:latin typeface="Preeti" pitchFamily="2" charset="0"/>
              </a:rPr>
              <a:t>, ;</a:t>
            </a:r>
            <a:r>
              <a:rPr lang="en-US" b="1" dirty="0" err="1" smtClean="0">
                <a:latin typeface="Preeti" pitchFamily="2" charset="0"/>
              </a:rPr>
              <a:t>fdflhs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hLjg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cflbdf</a:t>
            </a:r>
            <a:r>
              <a:rPr lang="en-US" b="1" dirty="0" smtClean="0">
                <a:latin typeface="Preeti" pitchFamily="2" charset="0"/>
              </a:rPr>
              <a:t> c;/ </a:t>
            </a:r>
            <a:r>
              <a:rPr lang="en-US" b="1" dirty="0" err="1" smtClean="0">
                <a:latin typeface="Preeti" pitchFamily="2" charset="0"/>
              </a:rPr>
              <a:t>kfb</a:t>
            </a:r>
            <a:r>
              <a:rPr lang="en-US" b="1" dirty="0" smtClean="0">
                <a:latin typeface="Preeti" pitchFamily="2" charset="0"/>
              </a:rPr>
              <a:t>}{g </a:t>
            </a:r>
            <a:r>
              <a:rPr lang="en-US" b="1" dirty="0" err="1" smtClean="0">
                <a:latin typeface="Preeti" pitchFamily="2" charset="0"/>
              </a:rPr>
              <a:t>eg</a:t>
            </a:r>
            <a:r>
              <a:rPr lang="en-US" b="1" dirty="0" smtClean="0">
                <a:latin typeface="Preeti" pitchFamily="2" charset="0"/>
              </a:rPr>
              <a:t>] </a:t>
            </a:r>
            <a:r>
              <a:rPr lang="en-US" b="1" dirty="0" err="1" smtClean="0">
                <a:latin typeface="Preeti" pitchFamily="2" charset="0"/>
              </a:rPr>
              <a:t>o;nfO</a:t>
            </a:r>
            <a:r>
              <a:rPr lang="en-US" b="1" dirty="0" smtClean="0">
                <a:latin typeface="Preeti" pitchFamily="2" charset="0"/>
              </a:rPr>
              <a:t>{ /</a:t>
            </a:r>
            <a:r>
              <a:rPr lang="en-US" b="1" dirty="0" err="1" smtClean="0">
                <a:latin typeface="Preeti" pitchFamily="2" charset="0"/>
              </a:rPr>
              <a:t>fd|f</a:t>
            </a:r>
            <a:r>
              <a:rPr lang="en-US" b="1" dirty="0" smtClean="0">
                <a:latin typeface="Preeti" pitchFamily="2" charset="0"/>
              </a:rPr>
              <a:t>] </a:t>
            </a:r>
            <a:r>
              <a:rPr lang="en-US" b="1" dirty="0" err="1" smtClean="0">
                <a:latin typeface="Preeti" pitchFamily="2" charset="0"/>
              </a:rPr>
              <a:t>dflgG5</a:t>
            </a:r>
            <a:r>
              <a:rPr lang="en-US" b="1" dirty="0" smtClean="0">
                <a:latin typeface="Preeti" pitchFamily="2" charset="0"/>
              </a:rPr>
              <a:t> . </a:t>
            </a:r>
            <a:r>
              <a:rPr lang="en-US" b="1" dirty="0" err="1" smtClean="0">
                <a:latin typeface="Preeti" pitchFamily="2" charset="0"/>
              </a:rPr>
              <a:t>x:td</a:t>
            </a:r>
            <a:r>
              <a:rPr lang="en-US" b="1" dirty="0" smtClean="0">
                <a:latin typeface="Preeti" pitchFamily="2" charset="0"/>
              </a:rPr>
              <a:t>}</a:t>
            </a:r>
            <a:r>
              <a:rPr lang="en-US" b="1" dirty="0" err="1" smtClean="0">
                <a:latin typeface="Preeti" pitchFamily="2" charset="0"/>
              </a:rPr>
              <a:t>y'g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s'g</a:t>
            </a:r>
            <a:r>
              <a:rPr lang="en-US" b="1" dirty="0" smtClean="0">
                <a:latin typeface="Preeti" pitchFamily="2" charset="0"/>
              </a:rPr>
              <a:t>} </a:t>
            </a:r>
            <a:r>
              <a:rPr lang="en-US" b="1" dirty="0" err="1" smtClean="0">
                <a:latin typeface="Preeti" pitchFamily="2" charset="0"/>
              </a:rPr>
              <a:t>unt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sfo</a:t>
            </a:r>
            <a:r>
              <a:rPr lang="en-US" b="1" dirty="0" smtClean="0">
                <a:latin typeface="Preeti" pitchFamily="2" charset="0"/>
              </a:rPr>
              <a:t>{ </a:t>
            </a:r>
            <a:r>
              <a:rPr lang="en-US" b="1" dirty="0" err="1" smtClean="0">
                <a:latin typeface="Preeti" pitchFamily="2" charset="0"/>
              </a:rPr>
              <a:t>xf</a:t>
            </a:r>
            <a:r>
              <a:rPr lang="en-US" b="1" dirty="0" smtClean="0">
                <a:latin typeface="Preeti" pitchFamily="2" charset="0"/>
              </a:rPr>
              <a:t>]</a:t>
            </a:r>
            <a:r>
              <a:rPr lang="en-US" b="1" dirty="0" err="1" smtClean="0">
                <a:latin typeface="Preeti" pitchFamily="2" charset="0"/>
              </a:rPr>
              <a:t>Og</a:t>
            </a:r>
            <a:r>
              <a:rPr lang="en-US" b="1" dirty="0" smtClean="0">
                <a:latin typeface="Preeti" pitchFamily="2" charset="0"/>
              </a:rPr>
              <a:t> . </a:t>
            </a:r>
            <a:r>
              <a:rPr lang="en-US" b="1" dirty="0" err="1" smtClean="0">
                <a:latin typeface="Preeti" pitchFamily="2" charset="0"/>
              </a:rPr>
              <a:t>x:td</a:t>
            </a:r>
            <a:r>
              <a:rPr lang="en-US" b="1" dirty="0" smtClean="0">
                <a:latin typeface="Preeti" pitchFamily="2" charset="0"/>
              </a:rPr>
              <a:t>}</a:t>
            </a:r>
            <a:r>
              <a:rPr lang="en-US" b="1" dirty="0" err="1" smtClean="0">
                <a:latin typeface="Preeti" pitchFamily="2" charset="0"/>
              </a:rPr>
              <a:t>y'gn</a:t>
            </a:r>
            <a:r>
              <a:rPr lang="en-US" b="1" dirty="0" smtClean="0">
                <a:latin typeface="Preeti" pitchFamily="2" charset="0"/>
              </a:rPr>
              <a:t>] of}g </a:t>
            </a:r>
            <a:r>
              <a:rPr lang="en-US" b="1" dirty="0" err="1" smtClean="0">
                <a:latin typeface="Preeti" pitchFamily="2" charset="0"/>
              </a:rPr>
              <a:t>cfgGb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k|bfg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ub</a:t>
            </a:r>
            <a:r>
              <a:rPr lang="en-US" b="1" dirty="0" smtClean="0">
                <a:latin typeface="Preeti" pitchFamily="2" charset="0"/>
              </a:rPr>
              <a:t>{5 </a:t>
            </a:r>
            <a:r>
              <a:rPr lang="en-US" b="1" dirty="0" err="1" smtClean="0">
                <a:latin typeface="Preeti" pitchFamily="2" charset="0"/>
              </a:rPr>
              <a:t>h;n</a:t>
            </a:r>
            <a:r>
              <a:rPr lang="en-US" b="1" dirty="0" smtClean="0">
                <a:latin typeface="Preeti" pitchFamily="2" charset="0"/>
              </a:rPr>
              <a:t>] </a:t>
            </a:r>
            <a:r>
              <a:rPr lang="en-US" b="1" dirty="0" err="1" smtClean="0">
                <a:latin typeface="Preeti" pitchFamily="2" charset="0"/>
              </a:rPr>
              <a:t>ubf</a:t>
            </a:r>
            <a:r>
              <a:rPr lang="en-US" b="1" dirty="0" smtClean="0">
                <a:latin typeface="Preeti" pitchFamily="2" charset="0"/>
              </a:rPr>
              <a:t>{ </a:t>
            </a:r>
            <a:r>
              <a:rPr lang="en-US" b="1" dirty="0" err="1" smtClean="0">
                <a:latin typeface="Preeti" pitchFamily="2" charset="0"/>
              </a:rPr>
              <a:t>dfgl;s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tgfj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x'gaf6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d'Qm</a:t>
            </a:r>
            <a:r>
              <a:rPr lang="en-US" b="1" dirty="0" smtClean="0">
                <a:latin typeface="Preeti" pitchFamily="2" charset="0"/>
              </a:rPr>
              <a:t> </a:t>
            </a:r>
            <a:r>
              <a:rPr lang="en-US" b="1" dirty="0" err="1" smtClean="0">
                <a:latin typeface="Preeti" pitchFamily="2" charset="0"/>
              </a:rPr>
              <a:t>ub</a:t>
            </a:r>
            <a:r>
              <a:rPr lang="en-US" b="1" dirty="0" smtClean="0">
                <a:latin typeface="Preeti" pitchFamily="2" charset="0"/>
              </a:rPr>
              <a:t>{5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reeti" pitchFamily="2" charset="0"/>
              </a:rPr>
              <a:t>p2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Zo</a:t>
            </a:r>
            <a:r>
              <a:rPr lang="en-US" dirty="0" smtClean="0">
                <a:latin typeface="Preeti" pitchFamily="2" charset="0"/>
              </a:rPr>
              <a:t>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Preeti" pitchFamily="2" charset="0"/>
              </a:rPr>
              <a:t>o; ;</a:t>
            </a:r>
            <a:r>
              <a:rPr lang="en-US" dirty="0" err="1" smtClean="0">
                <a:latin typeface="Preeti" pitchFamily="2" charset="0"/>
              </a:rPr>
              <a:t>qsf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cGTodf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xefuLx¿n</a:t>
            </a:r>
            <a:r>
              <a:rPr lang="en-US" dirty="0" smtClean="0">
                <a:latin typeface="Preeti" pitchFamily="2" charset="0"/>
              </a:rPr>
              <a:t>] M </a:t>
            </a:r>
          </a:p>
          <a:p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s] 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eg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atfpg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5g</a:t>
            </a:r>
            <a:r>
              <a:rPr lang="en-US" dirty="0" smtClean="0">
                <a:latin typeface="Preeti" pitchFamily="2" charset="0"/>
              </a:rPr>
              <a:t>\ / o; </a:t>
            </a:r>
            <a:r>
              <a:rPr lang="en-US" dirty="0" err="1" smtClean="0">
                <a:latin typeface="Preeti" pitchFamily="2" charset="0"/>
              </a:rPr>
              <a:t>cj:yfdf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/] </a:t>
            </a:r>
            <a:r>
              <a:rPr lang="en-US" dirty="0" err="1" smtClean="0">
                <a:latin typeface="Preeti" pitchFamily="2" charset="0"/>
              </a:rPr>
              <a:t>JofVof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5g</a:t>
            </a:r>
            <a:r>
              <a:rPr lang="en-US" dirty="0" smtClean="0">
                <a:latin typeface="Preeti" pitchFamily="2" charset="0"/>
              </a:rPr>
              <a:t>\. </a:t>
            </a:r>
          </a:p>
          <a:p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;+j]</a:t>
            </a:r>
            <a:r>
              <a:rPr lang="en-US" dirty="0" err="1" smtClean="0">
                <a:latin typeface="Preeti" pitchFamily="2" charset="0"/>
              </a:rPr>
              <a:t>ufTds</a:t>
            </a:r>
            <a:r>
              <a:rPr lang="en-US" dirty="0" smtClean="0">
                <a:latin typeface="Preeti" pitchFamily="2" charset="0"/>
              </a:rPr>
              <a:t> / ;</a:t>
            </a:r>
            <a:r>
              <a:rPr lang="en-US" dirty="0" err="1" smtClean="0">
                <a:latin typeface="Preeti" pitchFamily="2" charset="0"/>
              </a:rPr>
              <a:t>fdflhs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gx¿sf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/]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JofVof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5g</a:t>
            </a:r>
            <a:r>
              <a:rPr lang="en-US" dirty="0" smtClean="0">
                <a:latin typeface="Preeti" pitchFamily="2" charset="0"/>
              </a:rPr>
              <a:t>\. </a:t>
            </a:r>
          </a:p>
          <a:p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</a:t>
            </a:r>
            <a:r>
              <a:rPr lang="en-US" dirty="0" smtClean="0">
                <a:latin typeface="Preeti" pitchFamily="2" charset="0"/>
              </a:rPr>
              <a:t>¿ M of}g cª\</a:t>
            </a:r>
            <a:r>
              <a:rPr lang="en-US" dirty="0" err="1" smtClean="0">
                <a:latin typeface="Preeti" pitchFamily="2" charset="0"/>
              </a:rPr>
              <a:t>usf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ljsf</a:t>
            </a:r>
            <a:r>
              <a:rPr lang="en-US" dirty="0" smtClean="0">
                <a:latin typeface="Preeti" pitchFamily="2" charset="0"/>
              </a:rPr>
              <a:t>;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], </a:t>
            </a:r>
            <a:r>
              <a:rPr lang="en-US" dirty="0" err="1" smtClean="0">
                <a:latin typeface="Preeti" pitchFamily="2" charset="0"/>
              </a:rPr>
              <a:t>x:td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y'g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{] </a:t>
            </a:r>
            <a:r>
              <a:rPr lang="en-US" dirty="0" err="1" smtClean="0">
                <a:latin typeface="Preeti" pitchFamily="2" charset="0"/>
              </a:rPr>
              <a:t>afgL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a:g</a:t>
            </a:r>
            <a:r>
              <a:rPr lang="en-US" dirty="0" smtClean="0">
                <a:latin typeface="Preeti" pitchFamily="2" charset="0"/>
              </a:rPr>
              <a:t>], :</a:t>
            </a:r>
            <a:r>
              <a:rPr lang="en-US" dirty="0" err="1" smtClean="0">
                <a:latin typeface="Preeti" pitchFamily="2" charset="0"/>
              </a:rPr>
              <a:t>jKgbf</a:t>
            </a:r>
            <a:r>
              <a:rPr lang="en-US" dirty="0" smtClean="0">
                <a:latin typeface="Preeti" pitchFamily="2" charset="0"/>
              </a:rPr>
              <a:t>]if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/ </a:t>
            </a:r>
            <a:r>
              <a:rPr lang="en-US" dirty="0" err="1" smtClean="0">
                <a:latin typeface="Preeti" pitchFamily="2" charset="0"/>
              </a:rPr>
              <a:t>dlxgfjf</a:t>
            </a:r>
            <a:r>
              <a:rPr lang="en-US" dirty="0" smtClean="0">
                <a:latin typeface="Preeti" pitchFamily="2" charset="0"/>
              </a:rPr>
              <a:t>/L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h:tf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k|rlnt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wf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0ffx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/] </a:t>
            </a:r>
            <a:r>
              <a:rPr lang="en-US" dirty="0" err="1" smtClean="0">
                <a:latin typeface="Preeti" pitchFamily="2" charset="0"/>
              </a:rPr>
              <a:t>j0f</a:t>
            </a:r>
            <a:r>
              <a:rPr lang="en-US" dirty="0" smtClean="0">
                <a:latin typeface="Preeti" pitchFamily="2" charset="0"/>
              </a:rPr>
              <a:t>{g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5g</a:t>
            </a:r>
            <a:r>
              <a:rPr lang="en-US" dirty="0" smtClean="0">
                <a:latin typeface="Preeti" pitchFamily="2" charset="0"/>
              </a:rPr>
              <a:t>\.</a:t>
            </a:r>
          </a:p>
          <a:p>
            <a:pPr>
              <a:buNone/>
            </a:pPr>
            <a:r>
              <a:rPr lang="en-US" b="1" dirty="0" err="1" smtClean="0">
                <a:latin typeface="Preeti" pitchFamily="2" charset="0"/>
              </a:rPr>
              <a:t>K|f:t'lts</a:t>
            </a:r>
            <a:r>
              <a:rPr lang="en-US" b="1" dirty="0" smtClean="0">
                <a:latin typeface="Preeti" pitchFamily="2" charset="0"/>
              </a:rPr>
              <a:t>/</a:t>
            </a:r>
            <a:r>
              <a:rPr lang="en-US" b="1" dirty="0" err="1" smtClean="0">
                <a:latin typeface="Preeti" pitchFamily="2" charset="0"/>
              </a:rPr>
              <a:t>0fsf</a:t>
            </a:r>
            <a:r>
              <a:rPr lang="en-US" b="1" dirty="0" smtClean="0">
                <a:latin typeface="Preeti" pitchFamily="2" charset="0"/>
              </a:rPr>
              <a:t>] ;do M @ </a:t>
            </a:r>
            <a:r>
              <a:rPr lang="en-US" b="1" dirty="0" err="1" smtClean="0">
                <a:latin typeface="Preeti" pitchFamily="2" charset="0"/>
              </a:rPr>
              <a:t>306f</a:t>
            </a:r>
            <a:r>
              <a:rPr lang="en-US" b="1" dirty="0" smtClean="0">
                <a:latin typeface="Preeti" pitchFamily="2" charset="0"/>
              </a:rPr>
              <a:t> </a:t>
            </a:r>
            <a:endParaRPr lang="en-US" b="1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reeti" pitchFamily="2" charset="0"/>
              </a:rPr>
              <a:t>cfjZos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fdu|Lx</a:t>
            </a:r>
            <a:r>
              <a:rPr lang="en-US" dirty="0" smtClean="0">
                <a:latin typeface="Preeti" pitchFamily="2" charset="0"/>
              </a:rPr>
              <a:t>¿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9300" b="1" dirty="0" err="1" smtClean="0">
                <a:latin typeface="Preeti" pitchFamily="2" charset="0"/>
              </a:rPr>
              <a:t>cfjZos</a:t>
            </a:r>
            <a:r>
              <a:rPr lang="en-US" sz="9300" b="1" dirty="0" smtClean="0">
                <a:latin typeface="Preeti" pitchFamily="2" charset="0"/>
              </a:rPr>
              <a:t> ;</a:t>
            </a:r>
            <a:r>
              <a:rPr lang="en-US" sz="9300" b="1" dirty="0" err="1" smtClean="0">
                <a:latin typeface="Preeti" pitchFamily="2" charset="0"/>
              </a:rPr>
              <a:t>fdu|Lx</a:t>
            </a:r>
            <a:r>
              <a:rPr lang="en-US" sz="9300" b="1" dirty="0" smtClean="0">
                <a:latin typeface="Preeti" pitchFamily="2" charset="0"/>
              </a:rPr>
              <a:t>¿ M km/s km/s /ª\</a:t>
            </a:r>
            <a:r>
              <a:rPr lang="en-US" sz="9300" b="1" dirty="0" err="1" smtClean="0">
                <a:latin typeface="Preeti" pitchFamily="2" charset="0"/>
              </a:rPr>
              <a:t>usf</a:t>
            </a:r>
            <a:r>
              <a:rPr lang="en-US" sz="9300" b="1" dirty="0" smtClean="0">
                <a:latin typeface="Preeti" pitchFamily="2" charset="0"/>
              </a:rPr>
              <a:t> </a:t>
            </a:r>
            <a:r>
              <a:rPr lang="en-US" sz="9300" b="1" dirty="0" err="1" smtClean="0">
                <a:latin typeface="Preeti" pitchFamily="2" charset="0"/>
              </a:rPr>
              <a:t>dfs</a:t>
            </a:r>
            <a:r>
              <a:rPr lang="en-US" sz="9300" b="1" dirty="0" smtClean="0">
                <a:latin typeface="Preeti" pitchFamily="2" charset="0"/>
              </a:rPr>
              <a:t>{/x¿, </a:t>
            </a:r>
            <a:r>
              <a:rPr lang="en-US" sz="9300" b="1" dirty="0" err="1" smtClean="0">
                <a:latin typeface="Preeti" pitchFamily="2" charset="0"/>
              </a:rPr>
              <a:t>Go'hlk|G6</a:t>
            </a:r>
            <a:r>
              <a:rPr lang="en-US" sz="9300" b="1" dirty="0" smtClean="0">
                <a:latin typeface="Preeti" pitchFamily="2" charset="0"/>
              </a:rPr>
              <a:t>, </a:t>
            </a:r>
            <a:r>
              <a:rPr lang="en-US" sz="9300" b="1" dirty="0" err="1" smtClean="0">
                <a:latin typeface="Preeti" pitchFamily="2" charset="0"/>
              </a:rPr>
              <a:t>dfl:s</a:t>
            </a:r>
            <a:r>
              <a:rPr lang="en-US" sz="9300" b="1" dirty="0" smtClean="0">
                <a:latin typeface="Preeti" pitchFamily="2" charset="0"/>
              </a:rPr>
              <a:t>ª 6]k, </a:t>
            </a:r>
            <a:r>
              <a:rPr lang="en-US" sz="9300" b="1" dirty="0" err="1" smtClean="0">
                <a:latin typeface="Preeti" pitchFamily="2" charset="0"/>
              </a:rPr>
              <a:t>6fFl;g</a:t>
            </a:r>
            <a:r>
              <a:rPr lang="en-US" sz="9300" b="1" dirty="0" smtClean="0">
                <a:latin typeface="Preeti" pitchFamily="2" charset="0"/>
              </a:rPr>
              <a:t>] </a:t>
            </a:r>
            <a:r>
              <a:rPr lang="en-US" sz="9300" b="1" dirty="0" err="1" smtClean="0">
                <a:latin typeface="Preeti" pitchFamily="2" charset="0"/>
              </a:rPr>
              <a:t>sfuh</a:t>
            </a:r>
            <a:r>
              <a:rPr lang="en-US" sz="9300" b="1" dirty="0" smtClean="0">
                <a:latin typeface="Preeti" pitchFamily="2" charset="0"/>
              </a:rPr>
              <a:t>, d]</a:t>
            </a:r>
            <a:r>
              <a:rPr lang="en-US" sz="9300" b="1" dirty="0" err="1" smtClean="0">
                <a:latin typeface="Preeti" pitchFamily="2" charset="0"/>
              </a:rPr>
              <a:t>6fsf8</a:t>
            </a:r>
            <a:r>
              <a:rPr lang="en-US" sz="9300" b="1" dirty="0" smtClean="0">
                <a:latin typeface="Preeti" pitchFamily="2" charset="0"/>
              </a:rPr>
              <a:t>{ </a:t>
            </a:r>
          </a:p>
          <a:p>
            <a:r>
              <a:rPr lang="en-US" sz="9300" b="1" dirty="0" err="1" smtClean="0">
                <a:latin typeface="Preeti" pitchFamily="2" charset="0"/>
              </a:rPr>
              <a:t>k"j</a:t>
            </a:r>
            <a:r>
              <a:rPr lang="en-US" sz="9300" b="1" dirty="0" smtClean="0">
                <a:latin typeface="Preeti" pitchFamily="2" charset="0"/>
              </a:rPr>
              <a:t>{ </a:t>
            </a:r>
            <a:r>
              <a:rPr lang="en-US" sz="9300" b="1" dirty="0" err="1" smtClean="0">
                <a:latin typeface="Preeti" pitchFamily="2" charset="0"/>
              </a:rPr>
              <a:t>tof</a:t>
            </a:r>
            <a:r>
              <a:rPr lang="en-US" sz="9300" b="1" dirty="0" smtClean="0">
                <a:latin typeface="Preeti" pitchFamily="2" charset="0"/>
              </a:rPr>
              <a:t>/L M </a:t>
            </a:r>
            <a:r>
              <a:rPr lang="en-US" sz="9300" b="1" dirty="0" err="1" smtClean="0">
                <a:latin typeface="Preeti" pitchFamily="2" charset="0"/>
              </a:rPr>
              <a:t>x:td</a:t>
            </a:r>
            <a:r>
              <a:rPr lang="en-US" sz="9300" b="1" dirty="0" smtClean="0">
                <a:latin typeface="Preeti" pitchFamily="2" charset="0"/>
              </a:rPr>
              <a:t>}</a:t>
            </a:r>
            <a:r>
              <a:rPr lang="en-US" sz="9300" b="1" dirty="0" err="1" smtClean="0">
                <a:latin typeface="Preeti" pitchFamily="2" charset="0"/>
              </a:rPr>
              <a:t>y'g</a:t>
            </a:r>
            <a:r>
              <a:rPr lang="en-US" sz="9300" b="1" dirty="0" smtClean="0">
                <a:latin typeface="Preeti" pitchFamily="2" charset="0"/>
              </a:rPr>
              <a:t>, :</a:t>
            </a:r>
            <a:r>
              <a:rPr lang="en-US" sz="9300" b="1" dirty="0" err="1" smtClean="0">
                <a:latin typeface="Preeti" pitchFamily="2" charset="0"/>
              </a:rPr>
              <a:t>jKgbf</a:t>
            </a:r>
            <a:r>
              <a:rPr lang="en-US" sz="9300" b="1" dirty="0" smtClean="0">
                <a:latin typeface="Preeti" pitchFamily="2" charset="0"/>
              </a:rPr>
              <a:t>]if / </a:t>
            </a:r>
            <a:r>
              <a:rPr lang="en-US" sz="9300" b="1" dirty="0" err="1" smtClean="0">
                <a:latin typeface="Preeti" pitchFamily="2" charset="0"/>
              </a:rPr>
              <a:t>dlxgfjf</a:t>
            </a:r>
            <a:r>
              <a:rPr lang="en-US" sz="9300" b="1" dirty="0" smtClean="0">
                <a:latin typeface="Preeti" pitchFamily="2" charset="0"/>
              </a:rPr>
              <a:t>/L n]</a:t>
            </a:r>
            <a:r>
              <a:rPr lang="en-US" sz="9300" b="1" dirty="0" err="1" smtClean="0">
                <a:latin typeface="Preeti" pitchFamily="2" charset="0"/>
              </a:rPr>
              <a:t>lvPsf</a:t>
            </a:r>
            <a:r>
              <a:rPr lang="en-US" sz="9300" b="1" dirty="0" smtClean="0">
                <a:latin typeface="Preeti" pitchFamily="2" charset="0"/>
              </a:rPr>
              <a:t>] </a:t>
            </a:r>
            <a:r>
              <a:rPr lang="en-US" sz="9300" b="1" dirty="0" err="1" smtClean="0">
                <a:latin typeface="Preeti" pitchFamily="2" charset="0"/>
              </a:rPr>
              <a:t>7"nf</a:t>
            </a:r>
            <a:r>
              <a:rPr lang="en-US" sz="9300" b="1" dirty="0" smtClean="0">
                <a:latin typeface="Preeti" pitchFamily="2" charset="0"/>
              </a:rPr>
              <a:t>] </a:t>
            </a:r>
            <a:r>
              <a:rPr lang="en-US" sz="9300" b="1" dirty="0" err="1" smtClean="0">
                <a:latin typeface="Preeti" pitchFamily="2" charset="0"/>
              </a:rPr>
              <a:t>ltgj6f</a:t>
            </a:r>
            <a:r>
              <a:rPr lang="en-US" sz="9300" b="1" dirty="0" smtClean="0">
                <a:latin typeface="Preeti" pitchFamily="2" charset="0"/>
              </a:rPr>
              <a:t> 5'6\</a:t>
            </a:r>
            <a:r>
              <a:rPr lang="en-US" sz="9300" b="1" dirty="0" err="1" smtClean="0">
                <a:latin typeface="Preeti" pitchFamily="2" charset="0"/>
              </a:rPr>
              <a:t>6f5'6</a:t>
            </a:r>
            <a:r>
              <a:rPr lang="en-US" sz="9300" b="1" dirty="0" smtClean="0">
                <a:latin typeface="Preeti" pitchFamily="2" charset="0"/>
              </a:rPr>
              <a:t>\6} </a:t>
            </a:r>
            <a:r>
              <a:rPr lang="en-US" sz="9300" b="1" dirty="0" err="1" smtClean="0">
                <a:latin typeface="Preeti" pitchFamily="2" charset="0"/>
              </a:rPr>
              <a:t>Go'hlk|G6</a:t>
            </a:r>
            <a:r>
              <a:rPr lang="en-US" sz="9300" b="1" dirty="0" smtClean="0">
                <a:latin typeface="Preeti" pitchFamily="2" charset="0"/>
              </a:rPr>
              <a:t> k]k/, ;To / </a:t>
            </a:r>
            <a:r>
              <a:rPr lang="en-US" sz="9300" b="1" dirty="0" err="1" smtClean="0">
                <a:latin typeface="Preeti" pitchFamily="2" charset="0"/>
              </a:rPr>
              <a:t>ldYof</a:t>
            </a:r>
            <a:r>
              <a:rPr lang="en-US" sz="9300" b="1" dirty="0" smtClean="0">
                <a:latin typeface="Preeti" pitchFamily="2" charset="0"/>
              </a:rPr>
              <a:t> n]</a:t>
            </a:r>
            <a:r>
              <a:rPr lang="en-US" sz="9300" b="1" dirty="0" err="1" smtClean="0">
                <a:latin typeface="Preeti" pitchFamily="2" charset="0"/>
              </a:rPr>
              <a:t>lvPsf</a:t>
            </a:r>
            <a:r>
              <a:rPr lang="en-US" sz="9300" b="1" dirty="0" smtClean="0">
                <a:latin typeface="Preeti" pitchFamily="2" charset="0"/>
              </a:rPr>
              <a:t>] </a:t>
            </a:r>
            <a:r>
              <a:rPr lang="en-US" sz="9300" b="1" dirty="0" err="1" smtClean="0">
                <a:latin typeface="Preeti" pitchFamily="2" charset="0"/>
              </a:rPr>
              <a:t>b'O</a:t>
            </a:r>
            <a:r>
              <a:rPr lang="en-US" sz="9300" b="1" dirty="0" smtClean="0">
                <a:latin typeface="Preeti" pitchFamily="2" charset="0"/>
              </a:rPr>
              <a:t>{</a:t>
            </a:r>
            <a:r>
              <a:rPr lang="en-US" sz="9300" b="1" dirty="0" err="1" smtClean="0">
                <a:latin typeface="Preeti" pitchFamily="2" charset="0"/>
              </a:rPr>
              <a:t>j6f</a:t>
            </a:r>
            <a:r>
              <a:rPr lang="en-US" sz="9300" b="1" dirty="0" smtClean="0">
                <a:latin typeface="Preeti" pitchFamily="2" charset="0"/>
              </a:rPr>
              <a:t> d]</a:t>
            </a:r>
            <a:r>
              <a:rPr lang="en-US" sz="9300" b="1" dirty="0" err="1" smtClean="0">
                <a:latin typeface="Preeti" pitchFamily="2" charset="0"/>
              </a:rPr>
              <a:t>6fsf8</a:t>
            </a:r>
            <a:r>
              <a:rPr lang="en-US" sz="9300" b="1" dirty="0" smtClean="0">
                <a:latin typeface="Preeti" pitchFamily="2" charset="0"/>
              </a:rPr>
              <a:t>{</a:t>
            </a:r>
          </a:p>
          <a:p>
            <a:r>
              <a:rPr lang="en-US" sz="9300" b="1" dirty="0" err="1" smtClean="0">
                <a:latin typeface="Preeti" pitchFamily="2" charset="0"/>
              </a:rPr>
              <a:t>ljlw</a:t>
            </a:r>
            <a:r>
              <a:rPr lang="en-US" sz="9300" b="1" dirty="0" smtClean="0">
                <a:latin typeface="Preeti" pitchFamily="2" charset="0"/>
              </a:rPr>
              <a:t> M </a:t>
            </a:r>
            <a:r>
              <a:rPr lang="en-US" sz="9300" b="1" dirty="0" err="1" smtClean="0">
                <a:latin typeface="Preeti" pitchFamily="2" charset="0"/>
              </a:rPr>
              <a:t>dl:tis</a:t>
            </a:r>
            <a:r>
              <a:rPr lang="en-US" sz="9300" b="1" dirty="0" smtClean="0">
                <a:latin typeface="Preeti" pitchFamily="2" charset="0"/>
              </a:rPr>
              <a:t> </a:t>
            </a:r>
            <a:r>
              <a:rPr lang="en-US" sz="9300" b="1" dirty="0" err="1" smtClean="0">
                <a:latin typeface="Preeti" pitchFamily="2" charset="0"/>
              </a:rPr>
              <a:t>dGyg</a:t>
            </a:r>
            <a:r>
              <a:rPr lang="en-US" sz="9300" b="1" dirty="0" smtClean="0">
                <a:latin typeface="Preeti" pitchFamily="2" charset="0"/>
              </a:rPr>
              <a:t>, </a:t>
            </a:r>
            <a:r>
              <a:rPr lang="en-US" sz="9300" b="1" dirty="0" err="1" smtClean="0">
                <a:latin typeface="Preeti" pitchFamily="2" charset="0"/>
              </a:rPr>
              <a:t>zf</a:t>
            </a:r>
            <a:r>
              <a:rPr lang="en-US" sz="9300" b="1" dirty="0" smtClean="0">
                <a:latin typeface="Preeti" pitchFamily="2" charset="0"/>
              </a:rPr>
              <a:t>/</a:t>
            </a:r>
            <a:r>
              <a:rPr lang="en-US" sz="9300" b="1" dirty="0" err="1" smtClean="0">
                <a:latin typeface="Preeti" pitchFamily="2" charset="0"/>
              </a:rPr>
              <a:t>Ll</a:t>
            </a:r>
            <a:r>
              <a:rPr lang="en-US" sz="9300" b="1" dirty="0" smtClean="0">
                <a:latin typeface="Preeti" pitchFamily="2" charset="0"/>
              </a:rPr>
              <a:t>/s </a:t>
            </a:r>
            <a:r>
              <a:rPr lang="en-US" sz="9300" b="1" dirty="0" err="1" smtClean="0">
                <a:latin typeface="Preeti" pitchFamily="2" charset="0"/>
              </a:rPr>
              <a:t>gS;f</a:t>
            </a:r>
            <a:r>
              <a:rPr lang="en-US" sz="9300" b="1" dirty="0" smtClean="0">
                <a:latin typeface="Preeti" pitchFamily="2" charset="0"/>
              </a:rPr>
              <a:t>ª\</a:t>
            </a:r>
            <a:r>
              <a:rPr lang="en-US" sz="9300" b="1" dirty="0" err="1" smtClean="0">
                <a:latin typeface="Preeti" pitchFamily="2" charset="0"/>
              </a:rPr>
              <a:t>sg</a:t>
            </a:r>
            <a:r>
              <a:rPr lang="en-US" sz="9300" b="1" dirty="0" smtClean="0">
                <a:latin typeface="Preeti" pitchFamily="2" charset="0"/>
              </a:rPr>
              <a:t>, ;</a:t>
            </a:r>
            <a:r>
              <a:rPr lang="en-US" sz="9300" b="1" dirty="0" err="1" smtClean="0">
                <a:latin typeface="Preeti" pitchFamily="2" charset="0"/>
              </a:rPr>
              <a:t>d"x</a:t>
            </a:r>
            <a:r>
              <a:rPr lang="en-US" sz="9300" b="1" dirty="0" smtClean="0">
                <a:latin typeface="Preeti" pitchFamily="2" charset="0"/>
              </a:rPr>
              <a:t> </a:t>
            </a:r>
            <a:r>
              <a:rPr lang="en-US" sz="9300" b="1" dirty="0" err="1" smtClean="0">
                <a:latin typeface="Preeti" pitchFamily="2" charset="0"/>
              </a:rPr>
              <a:t>5nkmn</a:t>
            </a:r>
            <a:r>
              <a:rPr lang="en-US" sz="9300" b="1" dirty="0" smtClean="0">
                <a:latin typeface="Preeti" pitchFamily="2" charset="0"/>
              </a:rPr>
              <a:t>, k|:</a:t>
            </a:r>
            <a:r>
              <a:rPr lang="en-US" sz="9300" b="1" dirty="0" err="1" smtClean="0">
                <a:latin typeface="Preeti" pitchFamily="2" charset="0"/>
              </a:rPr>
              <a:t>t'tLs</a:t>
            </a:r>
            <a:r>
              <a:rPr lang="en-US" sz="9300" b="1" dirty="0" smtClean="0">
                <a:latin typeface="Preeti" pitchFamily="2" charset="0"/>
              </a:rPr>
              <a:t>/</a:t>
            </a:r>
            <a:r>
              <a:rPr lang="en-US" sz="9300" b="1" dirty="0" err="1" smtClean="0">
                <a:latin typeface="Preeti" pitchFamily="2" charset="0"/>
              </a:rPr>
              <a:t>0f</a:t>
            </a:r>
            <a:r>
              <a:rPr lang="en-US" sz="9300" b="1" dirty="0" smtClean="0">
                <a:latin typeface="Preeti" pitchFamily="2" charset="0"/>
              </a:rPr>
              <a:t>, ;To </a:t>
            </a:r>
            <a:r>
              <a:rPr lang="en-US" sz="9300" b="1" dirty="0" err="1" smtClean="0">
                <a:latin typeface="Preeti" pitchFamily="2" charset="0"/>
              </a:rPr>
              <a:t>ldYof</a:t>
            </a:r>
            <a:r>
              <a:rPr lang="en-US" sz="9300" b="1" dirty="0" smtClean="0">
                <a:latin typeface="Preeti" pitchFamily="2" charset="0"/>
              </a:rPr>
              <a:t> v]n ;q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roM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ljsf;sf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/]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rrf</a:t>
            </a:r>
            <a:r>
              <a:rPr lang="en-US" dirty="0" smtClean="0">
                <a:latin typeface="Preeti" pitchFamily="2" charset="0"/>
              </a:rPr>
              <a:t>{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ljsf;sf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ljleGg</a:t>
            </a:r>
            <a:r>
              <a:rPr lang="en-US" dirty="0" smtClean="0">
                <a:latin typeface="Preeti" pitchFamily="2" charset="0"/>
              </a:rPr>
              <a:t> r/</a:t>
            </a:r>
            <a:r>
              <a:rPr lang="en-US" dirty="0" err="1" smtClean="0">
                <a:latin typeface="Preeti" pitchFamily="2" charset="0"/>
              </a:rPr>
              <a:t>0fx¿dWo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cj:yf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Pp6f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dxTTjk"0f</a:t>
            </a:r>
            <a:r>
              <a:rPr lang="en-US" dirty="0" smtClean="0">
                <a:latin typeface="Preeti" pitchFamily="2" charset="0"/>
              </a:rPr>
              <a:t>{ r/</a:t>
            </a:r>
            <a:r>
              <a:rPr lang="en-US" dirty="0" err="1" smtClean="0">
                <a:latin typeface="Preeti" pitchFamily="2" charset="0"/>
              </a:rPr>
              <a:t>0f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 . !) b]</a:t>
            </a:r>
            <a:r>
              <a:rPr lang="en-US" dirty="0" err="1" smtClean="0">
                <a:latin typeface="Preeti" pitchFamily="2" charset="0"/>
              </a:rPr>
              <a:t>lv</a:t>
            </a:r>
            <a:r>
              <a:rPr lang="en-US" dirty="0" smtClean="0">
                <a:latin typeface="Preeti" pitchFamily="2" charset="0"/>
              </a:rPr>
              <a:t> !( </a:t>
            </a:r>
            <a:r>
              <a:rPr lang="en-US" dirty="0" err="1" smtClean="0">
                <a:latin typeface="Preeti" pitchFamily="2" charset="0"/>
              </a:rPr>
              <a:t>jif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Ddsf</a:t>
            </a:r>
            <a:r>
              <a:rPr lang="en-US" dirty="0" smtClean="0">
                <a:latin typeface="Preeti" pitchFamily="2" charset="0"/>
              </a:rPr>
              <a:t>] pd]/ ;</a:t>
            </a:r>
            <a:r>
              <a:rPr lang="en-US" dirty="0" err="1" smtClean="0">
                <a:latin typeface="Preeti" pitchFamily="2" charset="0"/>
              </a:rPr>
              <a:t>d"xnfO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cj:yf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elgG5</a:t>
            </a:r>
            <a:r>
              <a:rPr lang="en-US" dirty="0" smtClean="0">
                <a:latin typeface="Preeti" pitchFamily="2" charset="0"/>
              </a:rPr>
              <a:t> . ;</a:t>
            </a:r>
            <a:r>
              <a:rPr lang="en-US" dirty="0" err="1" smtClean="0">
                <a:latin typeface="Preeti" pitchFamily="2" charset="0"/>
              </a:rPr>
              <a:t>fwf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zAbdf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eGg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eg</a:t>
            </a:r>
            <a:r>
              <a:rPr lang="en-US" dirty="0" smtClean="0">
                <a:latin typeface="Preeti" pitchFamily="2" charset="0"/>
              </a:rPr>
              <a:t>], </a:t>
            </a:r>
            <a:r>
              <a:rPr lang="en-US" dirty="0" err="1" smtClean="0">
                <a:latin typeface="Preeti" pitchFamily="2" charset="0"/>
              </a:rPr>
              <a:t>afNo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cj:yf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o'jf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cj:yf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larsf</a:t>
            </a:r>
            <a:r>
              <a:rPr lang="en-US" dirty="0" smtClean="0">
                <a:latin typeface="Preeti" pitchFamily="2" charset="0"/>
              </a:rPr>
              <a:t>] pd]/</a:t>
            </a:r>
            <a:r>
              <a:rPr lang="en-US" dirty="0" err="1" smtClean="0">
                <a:latin typeface="Preeti" pitchFamily="2" charset="0"/>
              </a:rPr>
              <a:t>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cj:yf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elgG5</a:t>
            </a:r>
            <a:r>
              <a:rPr lang="en-US" dirty="0" smtClean="0">
                <a:latin typeface="Preeti" pitchFamily="2" charset="0"/>
              </a:rPr>
              <a:t> . o; </a:t>
            </a:r>
            <a:r>
              <a:rPr lang="en-US" dirty="0" err="1" smtClean="0">
                <a:latin typeface="Preeti" pitchFamily="2" charset="0"/>
              </a:rPr>
              <a:t>cj:yfdf</a:t>
            </a:r>
            <a:r>
              <a:rPr lang="en-US" dirty="0" smtClean="0">
                <a:latin typeface="Preeti" pitchFamily="2" charset="0"/>
              </a:rPr>
              <a:t> s]</a:t>
            </a:r>
            <a:r>
              <a:rPr lang="en-US" dirty="0" err="1" smtClean="0">
                <a:latin typeface="Preeti" pitchFamily="2" charset="0"/>
              </a:rPr>
              <a:t>6f</a:t>
            </a:r>
            <a:r>
              <a:rPr lang="en-US" dirty="0" smtClean="0">
                <a:latin typeface="Preeti" pitchFamily="2" charset="0"/>
              </a:rPr>
              <a:t> / s]</a:t>
            </a:r>
            <a:r>
              <a:rPr lang="en-US" dirty="0" err="1" smtClean="0">
                <a:latin typeface="Preeti" pitchFamily="2" charset="0"/>
              </a:rPr>
              <a:t>6L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b'j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{g b]</a:t>
            </a:r>
            <a:r>
              <a:rPr lang="en-US" dirty="0" err="1" smtClean="0">
                <a:latin typeface="Preeti" pitchFamily="2" charset="0"/>
              </a:rPr>
              <a:t>vfkg</a:t>
            </a:r>
            <a:r>
              <a:rPr lang="en-US" dirty="0" smtClean="0">
                <a:latin typeface="Preeti" pitchFamily="2" charset="0"/>
              </a:rPr>
              <a:t>{'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fy;fy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dfgl;s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l:yltdf</a:t>
            </a:r>
            <a:r>
              <a:rPr lang="en-US" dirty="0" smtClean="0">
                <a:latin typeface="Preeti" pitchFamily="2" charset="0"/>
              </a:rPr>
              <a:t> ;d]t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{g </a:t>
            </a:r>
            <a:r>
              <a:rPr lang="en-US" dirty="0" err="1" smtClean="0">
                <a:latin typeface="Preeti" pitchFamily="2" charset="0"/>
              </a:rPr>
              <a:t>cfpF5</a:t>
            </a:r>
            <a:r>
              <a:rPr lang="en-US" dirty="0" smtClean="0">
                <a:latin typeface="Preeti" pitchFamily="2" charset="0"/>
              </a:rPr>
              <a:t> . o;} a]</a:t>
            </a:r>
            <a:r>
              <a:rPr lang="en-US" dirty="0" err="1" smtClean="0">
                <a:latin typeface="Preeti" pitchFamily="2" charset="0"/>
              </a:rPr>
              <a:t>nfb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lv</a:t>
            </a:r>
            <a:r>
              <a:rPr lang="en-US" dirty="0" smtClean="0">
                <a:latin typeface="Preeti" pitchFamily="2" charset="0"/>
              </a:rPr>
              <a:t> s]</a:t>
            </a:r>
            <a:r>
              <a:rPr lang="en-US" dirty="0" err="1" smtClean="0">
                <a:latin typeface="Preeti" pitchFamily="2" charset="0"/>
              </a:rPr>
              <a:t>6f</a:t>
            </a:r>
            <a:r>
              <a:rPr lang="en-US" dirty="0" smtClean="0">
                <a:latin typeface="Preeti" pitchFamily="2" charset="0"/>
              </a:rPr>
              <a:t> / s]</a:t>
            </a:r>
            <a:r>
              <a:rPr lang="en-US" dirty="0" err="1" smtClean="0">
                <a:latin typeface="Preeti" pitchFamily="2" charset="0"/>
              </a:rPr>
              <a:t>6Ldf</a:t>
            </a:r>
            <a:r>
              <a:rPr lang="en-US" dirty="0" smtClean="0">
                <a:latin typeface="Preeti" pitchFamily="2" charset="0"/>
              </a:rPr>
              <a:t> of}</a:t>
            </a:r>
            <a:r>
              <a:rPr lang="en-US" dirty="0" err="1" smtClean="0">
                <a:latin typeface="Preeti" pitchFamily="2" charset="0"/>
              </a:rPr>
              <a:t>jgsf</a:t>
            </a:r>
            <a:r>
              <a:rPr lang="en-US" dirty="0" smtClean="0">
                <a:latin typeface="Preeti" pitchFamily="2" charset="0"/>
              </a:rPr>
              <a:t>] ;'?</a:t>
            </a:r>
            <a:r>
              <a:rPr lang="en-US" dirty="0" err="1" smtClean="0">
                <a:latin typeface="Preeti" pitchFamily="2" charset="0"/>
              </a:rPr>
              <a:t>jft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x'G5</a:t>
            </a:r>
            <a:r>
              <a:rPr lang="en-US" dirty="0" smtClean="0">
                <a:latin typeface="Preeti" pitchFamily="2" charset="0"/>
              </a:rPr>
              <a:t> . of] pd]/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c¿sf</a:t>
            </a:r>
            <a:r>
              <a:rPr lang="en-US" dirty="0" smtClean="0">
                <a:latin typeface="Preeti" pitchFamily="2" charset="0"/>
              </a:rPr>
              <a:t>] b]</a:t>
            </a:r>
            <a:r>
              <a:rPr lang="en-US" dirty="0" err="1" smtClean="0">
                <a:latin typeface="Preeti" pitchFamily="2" charset="0"/>
              </a:rPr>
              <a:t>vfl;sL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dg k/</a:t>
            </a:r>
            <a:r>
              <a:rPr lang="en-US" dirty="0" err="1" smtClean="0">
                <a:latin typeface="Preeti" pitchFamily="2" charset="0"/>
              </a:rPr>
              <a:t>fpg'sf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fy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JolSt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ljk</a:t>
            </a:r>
            <a:r>
              <a:rPr lang="en-US" dirty="0" smtClean="0">
                <a:latin typeface="Preeti" pitchFamily="2" charset="0"/>
              </a:rPr>
              <a:t>/Lt </a:t>
            </a:r>
            <a:r>
              <a:rPr lang="en-US" dirty="0" err="1" smtClean="0">
                <a:latin typeface="Preeti" pitchFamily="2" charset="0"/>
              </a:rPr>
              <a:t>ln</a:t>
            </a:r>
            <a:r>
              <a:rPr lang="en-US" dirty="0" smtClean="0">
                <a:latin typeface="Preeti" pitchFamily="2" charset="0"/>
              </a:rPr>
              <a:t>ª\</a:t>
            </a:r>
            <a:r>
              <a:rPr lang="en-US" dirty="0" err="1" smtClean="0">
                <a:latin typeface="Preeti" pitchFamily="2" charset="0"/>
              </a:rPr>
              <a:t>uLk|lt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cfslif</a:t>
            </a:r>
            <a:r>
              <a:rPr lang="en-US" dirty="0" smtClean="0">
                <a:latin typeface="Preeti" pitchFamily="2" charset="0"/>
              </a:rPr>
              <a:t>{t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yfNb5</a:t>
            </a:r>
            <a:r>
              <a:rPr lang="en-US" dirty="0" smtClean="0">
                <a:latin typeface="Preeti" pitchFamily="2" charset="0"/>
              </a:rPr>
              <a:t> .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Lx¿df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tLj</a:t>
            </a:r>
            <a:r>
              <a:rPr lang="en-US" dirty="0" smtClean="0">
                <a:latin typeface="Preeti" pitchFamily="2" charset="0"/>
              </a:rPr>
              <a:t>| ¿</a:t>
            </a:r>
            <a:r>
              <a:rPr lang="en-US" dirty="0" err="1" smtClean="0">
                <a:latin typeface="Preeti" pitchFamily="2" charset="0"/>
              </a:rPr>
              <a:t>kdf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dfgl;s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{g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cj:yf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 . of] pd]/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dfgl;s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pgLx¿sf</a:t>
            </a:r>
            <a:r>
              <a:rPr lang="en-US" dirty="0" smtClean="0">
                <a:latin typeface="Preeti" pitchFamily="2" charset="0"/>
              </a:rPr>
              <a:t> ;f]</a:t>
            </a:r>
            <a:r>
              <a:rPr lang="en-US" dirty="0" err="1" smtClean="0">
                <a:latin typeface="Preeti" pitchFamily="2" charset="0"/>
              </a:rPr>
              <a:t>rfO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cfzf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cfsf</a:t>
            </a:r>
            <a:r>
              <a:rPr lang="en-US" dirty="0" smtClean="0">
                <a:latin typeface="Preeti" pitchFamily="2" charset="0"/>
              </a:rPr>
              <a:t>ª\</a:t>
            </a:r>
            <a:r>
              <a:rPr lang="en-US" dirty="0" err="1" smtClean="0">
                <a:latin typeface="Preeti" pitchFamily="2" charset="0"/>
              </a:rPr>
              <a:t>Iff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h:tf</a:t>
            </a:r>
            <a:r>
              <a:rPr lang="en-US" dirty="0" smtClean="0">
                <a:latin typeface="Preeti" pitchFamily="2" charset="0"/>
              </a:rPr>
              <a:t> s'/</a:t>
            </a:r>
            <a:r>
              <a:rPr lang="en-US" dirty="0" err="1" smtClean="0">
                <a:latin typeface="Preeti" pitchFamily="2" charset="0"/>
              </a:rPr>
              <a:t>fx</a:t>
            </a:r>
            <a:r>
              <a:rPr lang="en-US" dirty="0" smtClean="0">
                <a:latin typeface="Preeti" pitchFamily="2" charset="0"/>
              </a:rPr>
              <a:t>¿ ;</a:t>
            </a:r>
            <a:r>
              <a:rPr lang="en-US" dirty="0" err="1" smtClean="0">
                <a:latin typeface="Preeti" pitchFamily="2" charset="0"/>
              </a:rPr>
              <a:t>dfh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/n] </a:t>
            </a:r>
            <a:r>
              <a:rPr lang="en-US" dirty="0" err="1" smtClean="0">
                <a:latin typeface="Preeti" pitchFamily="2" charset="0"/>
              </a:rPr>
              <a:t>tf</a:t>
            </a:r>
            <a:r>
              <a:rPr lang="en-US" dirty="0" smtClean="0">
                <a:latin typeface="Preeti" pitchFamily="2" charset="0"/>
              </a:rPr>
              <a:t>]s]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dfGb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cfPsf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ljZjf</a:t>
            </a:r>
            <a:r>
              <a:rPr lang="en-US" dirty="0" smtClean="0">
                <a:latin typeface="Preeti" pitchFamily="2" charset="0"/>
              </a:rPr>
              <a:t>;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dfGotfx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eGbf</a:t>
            </a:r>
            <a:r>
              <a:rPr lang="en-US" dirty="0" smtClean="0">
                <a:latin typeface="Preeti" pitchFamily="2" charset="0"/>
              </a:rPr>
              <a:t> km/s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S5g</a:t>
            </a:r>
            <a:r>
              <a:rPr lang="en-US" dirty="0" smtClean="0">
                <a:latin typeface="Preeti" pitchFamily="2" charset="0"/>
              </a:rPr>
              <a:t>\ . </a:t>
            </a:r>
            <a:r>
              <a:rPr lang="en-US" dirty="0" err="1" smtClean="0">
                <a:latin typeface="Preeti" pitchFamily="2" charset="0"/>
              </a:rPr>
              <a:t>h;n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ubf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cfk"mnfO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c;xh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cK7</a:t>
            </a:r>
            <a:r>
              <a:rPr lang="en-US" dirty="0" smtClean="0">
                <a:latin typeface="Preeti" pitchFamily="2" charset="0"/>
              </a:rPr>
              <a:t>\of/f] </a:t>
            </a:r>
            <a:r>
              <a:rPr lang="en-US" dirty="0" err="1" smtClean="0">
                <a:latin typeface="Preeti" pitchFamily="2" charset="0"/>
              </a:rPr>
              <a:t>l:yltdf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dx</a:t>
            </a:r>
            <a:r>
              <a:rPr lang="en-US" dirty="0" smtClean="0">
                <a:latin typeface="Preeti" pitchFamily="2" charset="0"/>
              </a:rPr>
              <a:t>;';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S5g</a:t>
            </a:r>
            <a:r>
              <a:rPr lang="en-US" dirty="0" smtClean="0">
                <a:latin typeface="Preeti" pitchFamily="2" charset="0"/>
              </a:rPr>
              <a:t>\ . of] a]</a:t>
            </a:r>
            <a:r>
              <a:rPr lang="en-US" dirty="0" err="1" smtClean="0">
                <a:latin typeface="Preeti" pitchFamily="2" charset="0"/>
              </a:rPr>
              <a:t>nf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pgLx¿nfO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cfkm"df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gnfO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lhn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cfTdf;ft</a:t>
            </a:r>
            <a:r>
              <a:rPr lang="en-US" dirty="0" smtClean="0">
                <a:latin typeface="Preeti" pitchFamily="2" charset="0"/>
              </a:rPr>
              <a:t>\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agfpgsf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plrt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1fg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lbg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cfjZos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x'G5</a:t>
            </a:r>
            <a:r>
              <a:rPr lang="en-US" dirty="0" smtClean="0">
                <a:latin typeface="Preeti" pitchFamily="2" charset="0"/>
              </a:rPr>
              <a:t> . </a:t>
            </a:r>
            <a:r>
              <a:rPr lang="en-US" dirty="0" err="1" smtClean="0">
                <a:latin typeface="Preeti" pitchFamily="2" charset="0"/>
              </a:rPr>
              <a:t>o:tf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l:yltdf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plrt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jftfj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</a:t>
            </a:r>
            <a:r>
              <a:rPr lang="en-US" dirty="0" smtClean="0">
                <a:latin typeface="Preeti" pitchFamily="2" charset="0"/>
              </a:rPr>
              <a:t> -</a:t>
            </a:r>
            <a:r>
              <a:rPr lang="en-US" dirty="0" err="1" smtClean="0">
                <a:latin typeface="Preeti" pitchFamily="2" charset="0"/>
              </a:rPr>
              <a:t>lzIff</a:t>
            </a:r>
            <a:r>
              <a:rPr lang="en-US" dirty="0" smtClean="0">
                <a:latin typeface="Preeti" pitchFamily="2" charset="0"/>
              </a:rPr>
              <a:t>, ;"</a:t>
            </a:r>
            <a:r>
              <a:rPr lang="en-US" dirty="0" err="1" smtClean="0">
                <a:latin typeface="Preeti" pitchFamily="2" charset="0"/>
              </a:rPr>
              <a:t>rgf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k/</a:t>
            </a:r>
            <a:r>
              <a:rPr lang="en-US" dirty="0" err="1" smtClean="0">
                <a:latin typeface="Preeti" pitchFamily="2" charset="0"/>
              </a:rPr>
              <a:t>fdz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cflb</a:t>
            </a:r>
            <a:r>
              <a:rPr lang="en-US" dirty="0" smtClean="0">
                <a:latin typeface="Preeti" pitchFamily="2" charset="0"/>
              </a:rPr>
              <a:t>_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cefj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lbg</a:t>
            </a:r>
            <a:r>
              <a:rPr lang="en-US" dirty="0" smtClean="0">
                <a:latin typeface="Preeti" pitchFamily="2" charset="0"/>
              </a:rPr>
              <a:t>' </a:t>
            </a:r>
            <a:r>
              <a:rPr lang="en-US" dirty="0" err="1" smtClean="0">
                <a:latin typeface="Preeti" pitchFamily="2" charset="0"/>
              </a:rPr>
              <a:t>xF'b</a:t>
            </a:r>
            <a:r>
              <a:rPr lang="en-US" dirty="0" smtClean="0">
                <a:latin typeface="Preeti" pitchFamily="2" charset="0"/>
              </a:rPr>
              <a:t>}g . </a:t>
            </a:r>
            <a:r>
              <a:rPr lang="en-US" dirty="0" err="1" smtClean="0">
                <a:latin typeface="Preeti" pitchFamily="2" charset="0"/>
              </a:rPr>
              <a:t>plrt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jftfj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l;h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gf</a:t>
            </a:r>
            <a:r>
              <a:rPr lang="en-US" dirty="0" smtClean="0">
                <a:latin typeface="Preeti" pitchFamily="2" charset="0"/>
              </a:rPr>
              <a:t> u/L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qmddf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ljleGg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ptf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r9fjx¿nfO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Joj:yfkg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agfpg</a:t>
            </a:r>
            <a:r>
              <a:rPr lang="en-US" dirty="0" smtClean="0">
                <a:latin typeface="Preeti" pitchFamily="2" charset="0"/>
              </a:rPr>
              <a:t>' kb{5 . o; ;q </a:t>
            </a:r>
            <a:r>
              <a:rPr lang="en-US" dirty="0" err="1" smtClean="0">
                <a:latin typeface="Preeti" pitchFamily="2" charset="0"/>
              </a:rPr>
              <a:t>cGtu</a:t>
            </a:r>
            <a:r>
              <a:rPr lang="en-US" dirty="0" smtClean="0">
                <a:latin typeface="Preeti" pitchFamily="2" charset="0"/>
              </a:rPr>
              <a:t>{t ;</a:t>
            </a:r>
            <a:r>
              <a:rPr lang="en-US" dirty="0" err="1" smtClean="0">
                <a:latin typeface="Preeti" pitchFamily="2" charset="0"/>
              </a:rPr>
              <a:t>xefuLx¿n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o;df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/s, ;+j]</a:t>
            </a:r>
            <a:r>
              <a:rPr lang="en-US" dirty="0" err="1" smtClean="0">
                <a:latin typeface="Preeti" pitchFamily="2" charset="0"/>
              </a:rPr>
              <a:t>ufTds</a:t>
            </a:r>
            <a:r>
              <a:rPr lang="en-US" dirty="0" smtClean="0">
                <a:latin typeface="Preeti" pitchFamily="2" charset="0"/>
              </a:rPr>
              <a:t> / ;</a:t>
            </a:r>
            <a:r>
              <a:rPr lang="en-US" dirty="0" err="1" smtClean="0">
                <a:latin typeface="Preeti" pitchFamily="2" charset="0"/>
              </a:rPr>
              <a:t>fdflhs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k|fs</a:t>
            </a:r>
            <a:r>
              <a:rPr lang="en-US" dirty="0" smtClean="0">
                <a:latin typeface="Preeti" pitchFamily="2" charset="0"/>
              </a:rPr>
              <a:t>[</a:t>
            </a:r>
            <a:r>
              <a:rPr lang="en-US" dirty="0" err="1" smtClean="0">
                <a:latin typeface="Preeti" pitchFamily="2" charset="0"/>
              </a:rPr>
              <a:t>lts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\ </a:t>
            </a:r>
            <a:r>
              <a:rPr lang="en-US" dirty="0" err="1" smtClean="0">
                <a:latin typeface="Preeti" pitchFamily="2" charset="0"/>
              </a:rPr>
              <a:t>egL</a:t>
            </a:r>
            <a:r>
              <a:rPr lang="en-US" dirty="0" smtClean="0">
                <a:latin typeface="Preeti" pitchFamily="2" charset="0"/>
              </a:rPr>
              <a:t> a'[</a:t>
            </a:r>
            <a:r>
              <a:rPr lang="en-US" dirty="0" err="1" smtClean="0">
                <a:latin typeface="Preeti" pitchFamily="2" charset="0"/>
              </a:rPr>
              <a:t>em</a:t>
            </a:r>
            <a:r>
              <a:rPr lang="en-US" dirty="0" smtClean="0">
                <a:latin typeface="Preeti" pitchFamily="2" charset="0"/>
              </a:rPr>
              <a:t>\</a:t>
            </a:r>
            <a:r>
              <a:rPr lang="en-US" dirty="0" err="1" smtClean="0">
                <a:latin typeface="Preeti" pitchFamily="2" charset="0"/>
              </a:rPr>
              <a:t>g'sf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fy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h:t</a:t>
            </a:r>
            <a:r>
              <a:rPr lang="en-US" dirty="0" smtClean="0">
                <a:latin typeface="Preeti" pitchFamily="2" charset="0"/>
              </a:rPr>
              <a:t>}M of}g cª\</a:t>
            </a:r>
            <a:r>
              <a:rPr lang="en-US" dirty="0" err="1" smtClean="0">
                <a:latin typeface="Preeti" pitchFamily="2" charset="0"/>
              </a:rPr>
              <a:t>usf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ljsf</a:t>
            </a:r>
            <a:r>
              <a:rPr lang="en-US" dirty="0" smtClean="0">
                <a:latin typeface="Preeti" pitchFamily="2" charset="0"/>
              </a:rPr>
              <a:t>;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], </a:t>
            </a:r>
            <a:r>
              <a:rPr lang="en-US" dirty="0" err="1" smtClean="0">
                <a:latin typeface="Preeti" pitchFamily="2" charset="0"/>
              </a:rPr>
              <a:t>x:td</a:t>
            </a:r>
            <a:r>
              <a:rPr lang="en-US" dirty="0" smtClean="0">
                <a:latin typeface="Preeti" pitchFamily="2" charset="0"/>
              </a:rPr>
              <a:t>}</a:t>
            </a:r>
            <a:r>
              <a:rPr lang="en-US" dirty="0" err="1" smtClean="0">
                <a:latin typeface="Preeti" pitchFamily="2" charset="0"/>
              </a:rPr>
              <a:t>y'g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{] </a:t>
            </a:r>
            <a:r>
              <a:rPr lang="en-US" dirty="0" err="1" smtClean="0">
                <a:latin typeface="Preeti" pitchFamily="2" charset="0"/>
              </a:rPr>
              <a:t>afgL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a:g</a:t>
            </a:r>
            <a:r>
              <a:rPr lang="en-US" dirty="0" smtClean="0">
                <a:latin typeface="Preeti" pitchFamily="2" charset="0"/>
              </a:rPr>
              <a:t>], :</a:t>
            </a:r>
            <a:r>
              <a:rPr lang="en-US" dirty="0" err="1" smtClean="0">
                <a:latin typeface="Preeti" pitchFamily="2" charset="0"/>
              </a:rPr>
              <a:t>jKgbf</a:t>
            </a:r>
            <a:r>
              <a:rPr lang="en-US" dirty="0" smtClean="0">
                <a:latin typeface="Preeti" pitchFamily="2" charset="0"/>
              </a:rPr>
              <a:t>]if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dlxgfjf</a:t>
            </a:r>
            <a:r>
              <a:rPr lang="en-US" dirty="0" smtClean="0">
                <a:latin typeface="Preeti" pitchFamily="2" charset="0"/>
              </a:rPr>
              <a:t>/L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h:tf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k|rlnt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wf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0ffx¿af</a:t>
            </a:r>
            <a:r>
              <a:rPr lang="en-US" dirty="0" smtClean="0">
                <a:latin typeface="Preeti" pitchFamily="2" charset="0"/>
              </a:rPr>
              <a:t>/] </a:t>
            </a:r>
            <a:r>
              <a:rPr lang="en-US" dirty="0" err="1" smtClean="0">
                <a:latin typeface="Preeti" pitchFamily="2" charset="0"/>
              </a:rPr>
              <a:t>yfxf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kfpg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5g</a:t>
            </a:r>
            <a:r>
              <a:rPr lang="en-US" dirty="0" smtClean="0">
                <a:latin typeface="Preeti" pitchFamily="2" charset="0"/>
              </a:rPr>
              <a:t>\ . 3 ;q %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v08</a:t>
            </a:r>
            <a:r>
              <a:rPr lang="en-US" dirty="0" smtClean="0">
                <a:latin typeface="Preeti" pitchFamily="2" charset="0"/>
              </a:rPr>
              <a:t> %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</a:t>
            </a:r>
            <a:r>
              <a:rPr lang="en-US" dirty="0" smtClean="0">
                <a:latin typeface="Preeti" pitchFamily="2" charset="0"/>
              </a:rPr>
              <a:t> !) </a:t>
            </a:r>
            <a:r>
              <a:rPr lang="en-US" dirty="0" err="1" smtClean="0">
                <a:latin typeface="Preeti" pitchFamily="2" charset="0"/>
              </a:rPr>
              <a:t>ldg</a:t>
            </a:r>
            <a:r>
              <a:rPr lang="en-US" dirty="0" smtClean="0">
                <a:latin typeface="Preeti" pitchFamily="2" charset="0"/>
              </a:rPr>
              <a:t>]6 </a:t>
            </a:r>
            <a:r>
              <a:rPr lang="en-US" dirty="0" err="1" smtClean="0">
                <a:latin typeface="Preeti" pitchFamily="2" charset="0"/>
              </a:rPr>
              <a:t>cl3Nnf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qsf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k'gf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fjnf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cl3Nnf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qdf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tof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kfl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Psf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sfo</a:t>
            </a:r>
            <a:r>
              <a:rPr lang="en-US" dirty="0" smtClean="0">
                <a:latin typeface="Preeti" pitchFamily="2" charset="0"/>
              </a:rPr>
              <a:t>{ of]</a:t>
            </a:r>
            <a:r>
              <a:rPr lang="en-US" dirty="0" err="1" smtClean="0">
                <a:latin typeface="Preeti" pitchFamily="2" charset="0"/>
              </a:rPr>
              <a:t>hgf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sfof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Gjog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pknlAw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/] </a:t>
            </a:r>
            <a:r>
              <a:rPr lang="en-US" dirty="0" err="1" smtClean="0">
                <a:latin typeface="Preeti" pitchFamily="2" charset="0"/>
              </a:rPr>
              <a:t>5nkmn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{]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reeti" pitchFamily="2" charset="0"/>
              </a:rPr>
              <a:t>lqmofsnfk</a:t>
            </a:r>
            <a:r>
              <a:rPr lang="en-US" dirty="0" smtClean="0">
                <a:latin typeface="Preeti" pitchFamily="2" charset="0"/>
              </a:rPr>
              <a:t> !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{g </a:t>
            </a:r>
            <a:r>
              <a:rPr lang="en-US" dirty="0" err="1" smtClean="0">
                <a:latin typeface="Preeti" pitchFamily="2" charset="0"/>
              </a:rPr>
              <a:t>p2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Zo</a:t>
            </a:r>
            <a:r>
              <a:rPr lang="en-US" dirty="0" smtClean="0">
                <a:latin typeface="Preeti" pitchFamily="2" charset="0"/>
              </a:rPr>
              <a:t> M o; </a:t>
            </a:r>
            <a:r>
              <a:rPr lang="en-US" dirty="0" err="1" smtClean="0">
                <a:latin typeface="Preeti" pitchFamily="2" charset="0"/>
              </a:rPr>
              <a:t>lqmofsnfksf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cGTodf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xefuLx¿n</a:t>
            </a:r>
            <a:r>
              <a:rPr lang="en-US" dirty="0" smtClean="0">
                <a:latin typeface="Preeti" pitchFamily="2" charset="0"/>
              </a:rPr>
              <a:t>] M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s] </a:t>
            </a:r>
            <a:r>
              <a:rPr lang="en-US" dirty="0" err="1" smtClean="0">
                <a:latin typeface="Preeti" pitchFamily="2" charset="0"/>
              </a:rPr>
              <a:t>xf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eg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atfpg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5g</a:t>
            </a:r>
            <a:r>
              <a:rPr lang="en-US" dirty="0" smtClean="0">
                <a:latin typeface="Preeti" pitchFamily="2" charset="0"/>
              </a:rPr>
              <a:t>\ / o; </a:t>
            </a:r>
            <a:r>
              <a:rPr lang="en-US" dirty="0" err="1" smtClean="0">
                <a:latin typeface="Preeti" pitchFamily="2" charset="0"/>
              </a:rPr>
              <a:t>cj:yfdf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/] </a:t>
            </a:r>
            <a:r>
              <a:rPr lang="en-US" dirty="0" err="1" smtClean="0">
                <a:latin typeface="Preeti" pitchFamily="2" charset="0"/>
              </a:rPr>
              <a:t>JofVof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5g</a:t>
            </a:r>
            <a:r>
              <a:rPr lang="en-US" dirty="0" smtClean="0">
                <a:latin typeface="Preeti" pitchFamily="2" charset="0"/>
              </a:rPr>
              <a:t>\ .</a:t>
            </a:r>
          </a:p>
          <a:p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ljlw</a:t>
            </a:r>
            <a:r>
              <a:rPr lang="en-US" dirty="0" smtClean="0">
                <a:latin typeface="Preeti" pitchFamily="2" charset="0"/>
              </a:rPr>
              <a:t> M </a:t>
            </a:r>
            <a:r>
              <a:rPr lang="en-US" dirty="0" err="1" smtClean="0">
                <a:latin typeface="Preeti" pitchFamily="2" charset="0"/>
              </a:rPr>
              <a:t>gS;f</a:t>
            </a:r>
            <a:r>
              <a:rPr lang="en-US" dirty="0" smtClean="0">
                <a:latin typeface="Preeti" pitchFamily="2" charset="0"/>
              </a:rPr>
              <a:t>ª\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cfjZos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fdu|L</a:t>
            </a:r>
            <a:r>
              <a:rPr lang="en-US" dirty="0" smtClean="0">
                <a:latin typeface="Preeti" pitchFamily="2" charset="0"/>
              </a:rPr>
              <a:t> M </a:t>
            </a:r>
            <a:r>
              <a:rPr lang="en-US" dirty="0" err="1" smtClean="0">
                <a:latin typeface="Preeti" pitchFamily="2" charset="0"/>
              </a:rPr>
              <a:t>Go'hlk|G6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dfs</a:t>
            </a:r>
            <a:r>
              <a:rPr lang="en-US" dirty="0" smtClean="0">
                <a:latin typeface="Preeti" pitchFamily="2" charset="0"/>
              </a:rPr>
              <a:t>{/, </a:t>
            </a:r>
            <a:r>
              <a:rPr lang="en-US" dirty="0" err="1" smtClean="0">
                <a:latin typeface="Preeti" pitchFamily="2" charset="0"/>
              </a:rPr>
              <a:t>dfl:s</a:t>
            </a:r>
            <a:r>
              <a:rPr lang="en-US" dirty="0" smtClean="0">
                <a:latin typeface="Preeti" pitchFamily="2" charset="0"/>
              </a:rPr>
              <a:t>ª 6]k -</a:t>
            </a:r>
            <a:r>
              <a:rPr lang="en-US" dirty="0" err="1" smtClean="0">
                <a:latin typeface="Preeti" pitchFamily="2" charset="0"/>
              </a:rPr>
              <a:t>gS;f</a:t>
            </a:r>
            <a:r>
              <a:rPr lang="en-US" dirty="0" smtClean="0">
                <a:latin typeface="Preeti" pitchFamily="2" charset="0"/>
              </a:rPr>
              <a:t>ª\</a:t>
            </a:r>
            <a:r>
              <a:rPr lang="en-US" dirty="0" err="1" smtClean="0">
                <a:latin typeface="Preeti" pitchFamily="2" charset="0"/>
              </a:rPr>
              <a:t>sgsf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@) </a:t>
            </a:r>
            <a:r>
              <a:rPr lang="en-US" dirty="0" err="1" smtClean="0">
                <a:latin typeface="Preeti" pitchFamily="2" charset="0"/>
              </a:rPr>
              <a:t>ldg</a:t>
            </a:r>
            <a:r>
              <a:rPr lang="en-US" dirty="0" smtClean="0">
                <a:latin typeface="Preeti" pitchFamily="2" charset="0"/>
              </a:rPr>
              <a:t>]6 / k|:</a:t>
            </a:r>
            <a:r>
              <a:rPr lang="en-US" dirty="0" err="1" smtClean="0">
                <a:latin typeface="Preeti" pitchFamily="2" charset="0"/>
              </a:rPr>
              <a:t>t'tLs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nflu</a:t>
            </a:r>
            <a:r>
              <a:rPr lang="en-US" dirty="0" smtClean="0">
                <a:latin typeface="Preeti" pitchFamily="2" charset="0"/>
              </a:rPr>
              <a:t> #÷# </a:t>
            </a:r>
            <a:r>
              <a:rPr lang="en-US" dirty="0" err="1" smtClean="0">
                <a:latin typeface="Preeti" pitchFamily="2" charset="0"/>
              </a:rPr>
              <a:t>ldg</a:t>
            </a:r>
            <a:r>
              <a:rPr lang="en-US" dirty="0" smtClean="0">
                <a:latin typeface="Preeti" pitchFamily="2" charset="0"/>
              </a:rPr>
              <a:t>]6 ;do </a:t>
            </a:r>
            <a:r>
              <a:rPr lang="en-US" dirty="0" err="1" smtClean="0">
                <a:latin typeface="Preeti" pitchFamily="2" charset="0"/>
              </a:rPr>
              <a:t>Joj:yfkg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{]_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Preeti" pitchFamily="2" charset="0"/>
              </a:rPr>
              <a:t>qmdzM</a:t>
            </a:r>
            <a:r>
              <a:rPr lang="en-US" dirty="0" smtClean="0">
                <a:latin typeface="Preeti" pitchFamily="2" charset="0"/>
              </a:rPr>
              <a:t/>
            </a:r>
            <a:br>
              <a:rPr lang="en-US" dirty="0" smtClean="0">
                <a:latin typeface="Preeti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Preeti" pitchFamily="2" charset="0"/>
              </a:rPr>
              <a:t>!= ;</a:t>
            </a:r>
            <a:r>
              <a:rPr lang="en-US" dirty="0" err="1" smtClean="0">
                <a:latin typeface="Preeti" pitchFamily="2" charset="0"/>
              </a:rPr>
              <a:t>xefuLx¿nfO</a:t>
            </a:r>
            <a:r>
              <a:rPr lang="en-US" dirty="0" smtClean="0">
                <a:latin typeface="Preeti" pitchFamily="2" charset="0"/>
              </a:rPr>
              <a:t>{ 5'6\</a:t>
            </a:r>
            <a:r>
              <a:rPr lang="en-US" dirty="0" err="1" smtClean="0">
                <a:latin typeface="Preeti" pitchFamily="2" charset="0"/>
              </a:rPr>
              <a:t>6f5'6</a:t>
            </a:r>
            <a:r>
              <a:rPr lang="en-US" dirty="0" smtClean="0">
                <a:latin typeface="Preeti" pitchFamily="2" charset="0"/>
              </a:rPr>
              <a:t>\6} </a:t>
            </a:r>
            <a:r>
              <a:rPr lang="en-US" dirty="0" err="1" smtClean="0">
                <a:latin typeface="Preeti" pitchFamily="2" charset="0"/>
              </a:rPr>
              <a:t>b'O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d"xdf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ljefhg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{] . -</a:t>
            </a:r>
            <a:r>
              <a:rPr lang="en-US" dirty="0" err="1" smtClean="0">
                <a:latin typeface="Preeti" pitchFamily="2" charset="0"/>
              </a:rPr>
              <a:t>olb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xefuLx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]/L </a:t>
            </a:r>
            <a:r>
              <a:rPr lang="en-US" dirty="0" err="1" smtClean="0">
                <a:latin typeface="Preeti" pitchFamily="2" charset="0"/>
              </a:rPr>
              <a:t>b'j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ePdf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x¿sf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dfq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Pp6f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d"x</a:t>
            </a:r>
            <a:r>
              <a:rPr lang="en-US" dirty="0" smtClean="0">
                <a:latin typeface="Preeti" pitchFamily="2" charset="0"/>
              </a:rPr>
              <a:t> /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Lx¿sf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dfq</a:t>
            </a:r>
            <a:r>
              <a:rPr lang="en-US" dirty="0" smtClean="0">
                <a:latin typeface="Preeti" pitchFamily="2" charset="0"/>
              </a:rPr>
              <a:t>} </a:t>
            </a:r>
            <a:r>
              <a:rPr lang="en-US" dirty="0" err="1" smtClean="0">
                <a:latin typeface="Preeti" pitchFamily="2" charset="0"/>
              </a:rPr>
              <a:t>csf</a:t>
            </a:r>
            <a:r>
              <a:rPr lang="en-US" dirty="0" smtClean="0">
                <a:latin typeface="Preeti" pitchFamily="2" charset="0"/>
              </a:rPr>
              <a:t>{] ;</a:t>
            </a:r>
            <a:r>
              <a:rPr lang="en-US" dirty="0" err="1" smtClean="0">
                <a:latin typeface="Preeti" pitchFamily="2" charset="0"/>
              </a:rPr>
              <a:t>d"x</a:t>
            </a:r>
            <a:r>
              <a:rPr lang="en-US" dirty="0" smtClean="0">
                <a:latin typeface="Preeti" pitchFamily="2" charset="0"/>
              </a:rPr>
              <a:t> u/L </a:t>
            </a:r>
            <a:r>
              <a:rPr lang="en-US" dirty="0" err="1" smtClean="0">
                <a:latin typeface="Preeti" pitchFamily="2" charset="0"/>
              </a:rPr>
              <a:t>b'O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d"x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agfpg</a:t>
            </a:r>
            <a:r>
              <a:rPr lang="en-US" dirty="0" smtClean="0">
                <a:latin typeface="Preeti" pitchFamily="2" charset="0"/>
              </a:rPr>
              <a:t>] ._ @= </a:t>
            </a:r>
            <a:r>
              <a:rPr lang="en-US" dirty="0" err="1" smtClean="0">
                <a:latin typeface="Preeti" pitchFamily="2" charset="0"/>
              </a:rPr>
              <a:t>b'j</a:t>
            </a:r>
            <a:r>
              <a:rPr lang="en-US" dirty="0" smtClean="0">
                <a:latin typeface="Preeti" pitchFamily="2" charset="0"/>
              </a:rPr>
              <a:t>} ;</a:t>
            </a:r>
            <a:r>
              <a:rPr lang="en-US" dirty="0" err="1" smtClean="0">
                <a:latin typeface="Preeti" pitchFamily="2" charset="0"/>
              </a:rPr>
              <a:t>d"xnfO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Go'hlk|G6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lbg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dfG5</a:t>
            </a:r>
            <a:r>
              <a:rPr lang="en-US" dirty="0" smtClean="0">
                <a:latin typeface="Preeti" pitchFamily="2" charset="0"/>
              </a:rPr>
              <a:t>] ;'</a:t>
            </a:r>
            <a:r>
              <a:rPr lang="en-US" dirty="0" err="1" smtClean="0">
                <a:latin typeface="Preeti" pitchFamily="2" charset="0"/>
              </a:rPr>
              <a:t>Tg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ldNg</a:t>
            </a:r>
            <a:r>
              <a:rPr lang="en-US" dirty="0" smtClean="0">
                <a:latin typeface="Preeti" pitchFamily="2" charset="0"/>
              </a:rPr>
              <a:t>] u/L </a:t>
            </a:r>
            <a:r>
              <a:rPr lang="en-US" dirty="0" err="1" smtClean="0">
                <a:latin typeface="Preeti" pitchFamily="2" charset="0"/>
              </a:rPr>
              <a:t>Go'hlk|G6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hf</a:t>
            </a:r>
            <a:r>
              <a:rPr lang="en-US" dirty="0" smtClean="0">
                <a:latin typeface="Preeti" pitchFamily="2" charset="0"/>
              </a:rPr>
              <a:t>]8\g </a:t>
            </a:r>
            <a:r>
              <a:rPr lang="en-US" dirty="0" err="1" smtClean="0">
                <a:latin typeface="Preeti" pitchFamily="2" charset="0"/>
              </a:rPr>
              <a:t>nufpg</a:t>
            </a:r>
            <a:r>
              <a:rPr lang="en-US" dirty="0" smtClean="0">
                <a:latin typeface="Preeti" pitchFamily="2" charset="0"/>
              </a:rPr>
              <a:t>] . </a:t>
            </a:r>
          </a:p>
          <a:p>
            <a:r>
              <a:rPr lang="en-US" dirty="0" smtClean="0">
                <a:latin typeface="Preeti" pitchFamily="2" charset="0"/>
              </a:rPr>
              <a:t>#= </a:t>
            </a:r>
            <a:r>
              <a:rPr lang="en-US" dirty="0" err="1" smtClean="0">
                <a:latin typeface="Preeti" pitchFamily="2" charset="0"/>
              </a:rPr>
              <a:t>b'j</a:t>
            </a:r>
            <a:r>
              <a:rPr lang="en-US" dirty="0" smtClean="0">
                <a:latin typeface="Preeti" pitchFamily="2" charset="0"/>
              </a:rPr>
              <a:t>} ;</a:t>
            </a:r>
            <a:r>
              <a:rPr lang="en-US" dirty="0" err="1" smtClean="0">
                <a:latin typeface="Preeti" pitchFamily="2" charset="0"/>
              </a:rPr>
              <a:t>d"xsf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xefuL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dWo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af6</a:t>
            </a:r>
            <a:r>
              <a:rPr lang="en-US" dirty="0" smtClean="0">
                <a:latin typeface="Preeti" pitchFamily="2" charset="0"/>
              </a:rPr>
              <a:t> Ps Ps </a:t>
            </a:r>
            <a:r>
              <a:rPr lang="en-US" dirty="0" err="1" smtClean="0">
                <a:latin typeface="Preeti" pitchFamily="2" charset="0"/>
              </a:rPr>
              <a:t>hgfnfO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Go'hlk|G6dfly</a:t>
            </a:r>
            <a:r>
              <a:rPr lang="en-US" dirty="0" smtClean="0">
                <a:latin typeface="Preeti" pitchFamily="2" charset="0"/>
              </a:rPr>
              <a:t> ;'</a:t>
            </a:r>
            <a:r>
              <a:rPr lang="en-US" dirty="0" err="1" smtClean="0">
                <a:latin typeface="Preeti" pitchFamily="2" charset="0"/>
              </a:rPr>
              <a:t>Tg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nufpg</a:t>
            </a:r>
            <a:r>
              <a:rPr lang="en-US" dirty="0" smtClean="0">
                <a:latin typeface="Preeti" pitchFamily="2" charset="0"/>
              </a:rPr>
              <a:t>]</a:t>
            </a:r>
          </a:p>
          <a:p>
            <a:pPr>
              <a:buNone/>
            </a:pPr>
            <a:r>
              <a:rPr lang="en-US" dirty="0" err="1" smtClean="0">
                <a:latin typeface="Preeti" pitchFamily="2" charset="0"/>
              </a:rPr>
              <a:t>qmdzM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Preeti" pitchFamily="2" charset="0"/>
              </a:rPr>
              <a:t>qmdzM</a:t>
            </a:r>
            <a:r>
              <a:rPr lang="en-US" dirty="0" smtClean="0">
                <a:latin typeface="Preeti" pitchFamily="2" charset="0"/>
              </a:rPr>
              <a:t/>
            </a:r>
            <a:br>
              <a:rPr lang="en-US" dirty="0" smtClean="0">
                <a:latin typeface="Preeti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Preeti" pitchFamily="2" charset="0"/>
              </a:rPr>
              <a:t>$= z/L/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cfsf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cg';f</a:t>
            </a:r>
            <a:r>
              <a:rPr lang="en-US" dirty="0" smtClean="0">
                <a:latin typeface="Preeti" pitchFamily="2" charset="0"/>
              </a:rPr>
              <a:t>/ </a:t>
            </a:r>
            <a:r>
              <a:rPr lang="en-US" dirty="0" err="1" smtClean="0">
                <a:latin typeface="Preeti" pitchFamily="2" charset="0"/>
              </a:rPr>
              <a:t>lrq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]g{ </a:t>
            </a:r>
            <a:r>
              <a:rPr lang="en-US" dirty="0" err="1" smtClean="0">
                <a:latin typeface="Preeti" pitchFamily="2" charset="0"/>
              </a:rPr>
              <a:t>nufpg</a:t>
            </a:r>
            <a:r>
              <a:rPr lang="en-US" dirty="0" smtClean="0">
                <a:latin typeface="Preeti" pitchFamily="2" charset="0"/>
              </a:rPr>
              <a:t>] . </a:t>
            </a:r>
            <a:r>
              <a:rPr lang="en-US" dirty="0" err="1" smtClean="0">
                <a:latin typeface="Preeti" pitchFamily="2" charset="0"/>
              </a:rPr>
              <a:t>oL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b'O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d"x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dWo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 ;</a:t>
            </a:r>
            <a:r>
              <a:rPr lang="en-US" dirty="0" err="1" smtClean="0">
                <a:latin typeface="Preeti" pitchFamily="2" charset="0"/>
              </a:rPr>
              <a:t>d"xnfO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]/L ;</a:t>
            </a:r>
            <a:r>
              <a:rPr lang="en-US" dirty="0" err="1" smtClean="0">
                <a:latin typeface="Preeti" pitchFamily="2" charset="0"/>
              </a:rPr>
              <a:t>d"xnfO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]/Ls} z/L/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]]] </a:t>
            </a:r>
            <a:r>
              <a:rPr lang="en-US" dirty="0" err="1" smtClean="0">
                <a:latin typeface="Preeti" pitchFamily="2" charset="0"/>
              </a:rPr>
              <a:t>gf</a:t>
            </a:r>
            <a:r>
              <a:rPr lang="en-US" dirty="0" smtClean="0">
                <a:latin typeface="Preeti" pitchFamily="2" charset="0"/>
              </a:rPr>
              <a:t>ª\</a:t>
            </a:r>
            <a:r>
              <a:rPr lang="en-US" dirty="0" err="1" smtClean="0">
                <a:latin typeface="Preeti" pitchFamily="2" charset="0"/>
              </a:rPr>
              <a:t>uf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lrq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]g{ </a:t>
            </a:r>
            <a:r>
              <a:rPr lang="en-US" dirty="0" err="1" smtClean="0">
                <a:latin typeface="Preeti" pitchFamily="2" charset="0"/>
              </a:rPr>
              <a:t>nufpg</a:t>
            </a:r>
            <a:r>
              <a:rPr lang="en-US" dirty="0" smtClean="0">
                <a:latin typeface="Preeti" pitchFamily="2" charset="0"/>
              </a:rPr>
              <a:t>] . o;/L </a:t>
            </a:r>
            <a:r>
              <a:rPr lang="en-US" dirty="0" err="1" smtClean="0">
                <a:latin typeface="Preeti" pitchFamily="2" charset="0"/>
              </a:rPr>
              <a:t>lrq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]g{ </a:t>
            </a:r>
            <a:r>
              <a:rPr lang="en-US" dirty="0" err="1" smtClean="0">
                <a:latin typeface="Preeti" pitchFamily="2" charset="0"/>
              </a:rPr>
              <a:t>c;xh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dx</a:t>
            </a:r>
            <a:r>
              <a:rPr lang="en-US" dirty="0" smtClean="0">
                <a:latin typeface="Preeti" pitchFamily="2" charset="0"/>
              </a:rPr>
              <a:t>;'; u/]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xh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jftfj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agfOlbg</a:t>
            </a:r>
            <a:r>
              <a:rPr lang="en-US" dirty="0" smtClean="0">
                <a:latin typeface="Preeti" pitchFamily="2" charset="0"/>
              </a:rPr>
              <a:t>] / ;do ;</a:t>
            </a:r>
            <a:r>
              <a:rPr lang="en-US" dirty="0" err="1" smtClean="0">
                <a:latin typeface="Preeti" pitchFamily="2" charset="0"/>
              </a:rPr>
              <a:t>dodf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pgLx¿n</a:t>
            </a:r>
            <a:r>
              <a:rPr lang="en-US" dirty="0" smtClean="0">
                <a:latin typeface="Preeti" pitchFamily="2" charset="0"/>
              </a:rPr>
              <a:t>] u/]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sfdnfO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cjnf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{] . s] s] </a:t>
            </a:r>
            <a:r>
              <a:rPr lang="en-US" dirty="0" err="1" smtClean="0">
                <a:latin typeface="Preeti" pitchFamily="2" charset="0"/>
              </a:rPr>
              <a:t>l;lsof</a:t>
            </a:r>
            <a:r>
              <a:rPr lang="en-US" dirty="0" smtClean="0">
                <a:latin typeface="Preeti" pitchFamily="2" charset="0"/>
              </a:rPr>
              <a:t>] &lt; s] s] </a:t>
            </a:r>
            <a:r>
              <a:rPr lang="en-US" dirty="0" err="1" smtClean="0">
                <a:latin typeface="Preeti" pitchFamily="2" charset="0"/>
              </a:rPr>
              <a:t>ul</a:t>
            </a:r>
            <a:r>
              <a:rPr lang="en-US" dirty="0" smtClean="0">
                <a:latin typeface="Preeti" pitchFamily="2" charset="0"/>
              </a:rPr>
              <a:t>/of] &lt; $) </a:t>
            </a:r>
            <a:r>
              <a:rPr lang="en-US" dirty="0" err="1" smtClean="0">
                <a:latin typeface="Preeti" pitchFamily="2" charset="0"/>
              </a:rPr>
              <a:t>ldg</a:t>
            </a:r>
            <a:r>
              <a:rPr lang="en-US" dirty="0" smtClean="0">
                <a:latin typeface="Preeti" pitchFamily="2" charset="0"/>
              </a:rPr>
              <a:t>]6 ;q %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</a:t>
            </a:r>
            <a:r>
              <a:rPr lang="en-US" dirty="0" smtClean="0">
                <a:latin typeface="Preeti" pitchFamily="2" charset="0"/>
              </a:rPr>
              <a:t> ?</a:t>
            </a:r>
            <a:r>
              <a:rPr lang="en-US" dirty="0" err="1" smtClean="0">
                <a:latin typeface="Preeti" pitchFamily="2" charset="0"/>
              </a:rPr>
              <a:t>kfGt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xhstf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tflnd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k'l:tsf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lgisif</a:t>
            </a:r>
            <a:r>
              <a:rPr lang="en-US" dirty="0" smtClean="0">
                <a:latin typeface="Preeti" pitchFamily="2" charset="0"/>
              </a:rPr>
              <a:t>{M  !) b]</a:t>
            </a:r>
            <a:r>
              <a:rPr lang="en-US" dirty="0" err="1" smtClean="0">
                <a:latin typeface="Preeti" pitchFamily="2" charset="0"/>
              </a:rPr>
              <a:t>lv</a:t>
            </a:r>
            <a:r>
              <a:rPr lang="en-US" dirty="0" smtClean="0">
                <a:latin typeface="Preeti" pitchFamily="2" charset="0"/>
              </a:rPr>
              <a:t> !( </a:t>
            </a:r>
            <a:r>
              <a:rPr lang="en-US" dirty="0" err="1" smtClean="0">
                <a:latin typeface="Preeti" pitchFamily="2" charset="0"/>
              </a:rPr>
              <a:t>jif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leqsf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donfO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elgG5</a:t>
            </a:r>
            <a:r>
              <a:rPr lang="en-US" dirty="0" smtClean="0">
                <a:latin typeface="Preeti" pitchFamily="2" charset="0"/>
              </a:rPr>
              <a:t> . </a:t>
            </a:r>
            <a:r>
              <a:rPr lang="en-US" dirty="0" err="1" smtClean="0">
                <a:latin typeface="Preeti" pitchFamily="2" charset="0"/>
              </a:rPr>
              <a:t>ljleGg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JolStx¿df</a:t>
            </a:r>
            <a:r>
              <a:rPr lang="en-US" dirty="0" smtClean="0">
                <a:latin typeface="Preeti" pitchFamily="2" charset="0"/>
              </a:rPr>
              <a:t> km/s– km/s ;</a:t>
            </a:r>
            <a:r>
              <a:rPr lang="en-US" dirty="0" err="1" smtClean="0">
                <a:latin typeface="Preeti" pitchFamily="2" charset="0"/>
              </a:rPr>
              <a:t>dodf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/s, </a:t>
            </a:r>
            <a:r>
              <a:rPr lang="en-US" dirty="0" err="1" smtClean="0">
                <a:latin typeface="Preeti" pitchFamily="2" charset="0"/>
              </a:rPr>
              <a:t>dfgl;s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;+j]</a:t>
            </a:r>
            <a:r>
              <a:rPr lang="en-US" dirty="0" err="1" smtClean="0">
                <a:latin typeface="Preeti" pitchFamily="2" charset="0"/>
              </a:rPr>
              <a:t>ufTds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S5g</a:t>
            </a:r>
            <a:r>
              <a:rPr lang="en-US" dirty="0" smtClean="0">
                <a:latin typeface="Preeti" pitchFamily="2" charset="0"/>
              </a:rPr>
              <a:t>\ . of] </a:t>
            </a:r>
            <a:r>
              <a:rPr lang="en-US" dirty="0" err="1" smtClean="0">
                <a:latin typeface="Preeti" pitchFamily="2" charset="0"/>
              </a:rPr>
              <a:t>cj:yfdf</a:t>
            </a:r>
            <a:r>
              <a:rPr lang="en-US" dirty="0" smtClean="0">
                <a:latin typeface="Preeti" pitchFamily="2" charset="0"/>
              </a:rPr>
              <a:t> of}g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k|hgg</a:t>
            </a:r>
            <a:r>
              <a:rPr lang="en-US" dirty="0" smtClean="0">
                <a:latin typeface="Preeti" pitchFamily="2" charset="0"/>
              </a:rPr>
              <a:t> cª\</a:t>
            </a:r>
            <a:r>
              <a:rPr lang="en-US" dirty="0" err="1" smtClean="0">
                <a:latin typeface="Preeti" pitchFamily="2" charset="0"/>
              </a:rPr>
              <a:t>ux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kSj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yfNb5g</a:t>
            </a:r>
            <a:r>
              <a:rPr lang="en-US" dirty="0" smtClean="0">
                <a:latin typeface="Preeti" pitchFamily="2" charset="0"/>
              </a:rPr>
              <a:t>\ .  </a:t>
            </a:r>
            <a:r>
              <a:rPr lang="en-US" dirty="0" err="1" smtClean="0">
                <a:latin typeface="Preeti" pitchFamily="2" charset="0"/>
              </a:rPr>
              <a:t>o:tf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</a:t>
            </a:r>
            <a:r>
              <a:rPr lang="en-US" dirty="0" smtClean="0">
                <a:latin typeface="Preeti" pitchFamily="2" charset="0"/>
              </a:rPr>
              <a:t>¿ ;a} s]</a:t>
            </a:r>
            <a:r>
              <a:rPr lang="en-US" dirty="0" err="1" smtClean="0">
                <a:latin typeface="Preeti" pitchFamily="2" charset="0"/>
              </a:rPr>
              <a:t>6f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s]</a:t>
            </a:r>
            <a:r>
              <a:rPr lang="en-US" dirty="0" err="1" smtClean="0">
                <a:latin typeface="Preeti" pitchFamily="2" charset="0"/>
              </a:rPr>
              <a:t>6Ldf</a:t>
            </a:r>
            <a:r>
              <a:rPr lang="en-US" dirty="0" smtClean="0">
                <a:latin typeface="Preeti" pitchFamily="2" charset="0"/>
              </a:rPr>
              <a:t> Ps}</a:t>
            </a:r>
            <a:r>
              <a:rPr lang="en-US" dirty="0" err="1" smtClean="0">
                <a:latin typeface="Preeti" pitchFamily="2" charset="0"/>
              </a:rPr>
              <a:t>gf;n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geO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JolStlkR5</a:t>
            </a:r>
            <a:r>
              <a:rPr lang="en-US" dirty="0" smtClean="0">
                <a:latin typeface="Preeti" pitchFamily="2" charset="0"/>
              </a:rPr>
              <a:t>] km/s pd]/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km/s </a:t>
            </a:r>
            <a:r>
              <a:rPr lang="en-US" dirty="0" err="1" smtClean="0">
                <a:latin typeface="Preeti" pitchFamily="2" charset="0"/>
              </a:rPr>
              <a:t>ultdf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x'g;S5</a:t>
            </a:r>
            <a:r>
              <a:rPr lang="en-US" dirty="0" smtClean="0">
                <a:latin typeface="Preeti" pitchFamily="2" charset="0"/>
              </a:rPr>
              <a:t> . s]</a:t>
            </a:r>
            <a:r>
              <a:rPr lang="en-US" dirty="0" err="1" smtClean="0">
                <a:latin typeface="Preeti" pitchFamily="2" charset="0"/>
              </a:rPr>
              <a:t>6Lx¿df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b'|t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ultdf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kSj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k|lqmof</a:t>
            </a:r>
            <a:r>
              <a:rPr lang="en-US" dirty="0" smtClean="0">
                <a:latin typeface="Preeti" pitchFamily="2" charset="0"/>
              </a:rPr>
              <a:t> !)–!@ </a:t>
            </a:r>
            <a:r>
              <a:rPr lang="en-US" dirty="0" err="1" smtClean="0">
                <a:latin typeface="Preeti" pitchFamily="2" charset="0"/>
              </a:rPr>
              <a:t>jif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;'? </a:t>
            </a:r>
            <a:r>
              <a:rPr lang="en-US" dirty="0" err="1" smtClean="0">
                <a:latin typeface="Preeti" pitchFamily="2" charset="0"/>
              </a:rPr>
              <a:t>x'G5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eg</a:t>
            </a:r>
            <a:r>
              <a:rPr lang="en-US" dirty="0" smtClean="0">
                <a:latin typeface="Preeti" pitchFamily="2" charset="0"/>
              </a:rPr>
              <a:t>] s]</a:t>
            </a:r>
            <a:r>
              <a:rPr lang="en-US" dirty="0" err="1" smtClean="0">
                <a:latin typeface="Preeti" pitchFamily="2" charset="0"/>
              </a:rPr>
              <a:t>6fx¿df</a:t>
            </a:r>
            <a:r>
              <a:rPr lang="en-US" dirty="0" smtClean="0">
                <a:latin typeface="Preeti" pitchFamily="2" charset="0"/>
              </a:rPr>
              <a:t> !@ b]</a:t>
            </a:r>
            <a:r>
              <a:rPr lang="en-US" dirty="0" err="1" smtClean="0">
                <a:latin typeface="Preeti" pitchFamily="2" charset="0"/>
              </a:rPr>
              <a:t>lv</a:t>
            </a:r>
            <a:r>
              <a:rPr lang="en-US" dirty="0" smtClean="0">
                <a:latin typeface="Preeti" pitchFamily="2" charset="0"/>
              </a:rPr>
              <a:t> !$ </a:t>
            </a:r>
            <a:r>
              <a:rPr lang="en-US" dirty="0" err="1" smtClean="0">
                <a:latin typeface="Preeti" pitchFamily="2" charset="0"/>
              </a:rPr>
              <a:t>jif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pd]/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x'G5</a:t>
            </a:r>
            <a:r>
              <a:rPr lang="en-US" dirty="0" smtClean="0">
                <a:latin typeface="Preeti" pitchFamily="2" charset="0"/>
              </a:rPr>
              <a:t> . 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 </a:t>
            </a:r>
            <a:r>
              <a:rPr lang="en-US" dirty="0" err="1" smtClean="0">
                <a:latin typeface="Preeti" pitchFamily="2" charset="0"/>
              </a:rPr>
              <a:t>cj:yfdf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{g</a:t>
            </a: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Preeti" pitchFamily="2" charset="0"/>
              </a:rPr>
              <a:t>lgisif</a:t>
            </a:r>
            <a:r>
              <a:rPr lang="en-US" dirty="0" smtClean="0">
                <a:latin typeface="Preeti" pitchFamily="2" charset="0"/>
              </a:rPr>
              <a:t>{M  !) b]</a:t>
            </a:r>
            <a:r>
              <a:rPr lang="en-US" dirty="0" err="1" smtClean="0">
                <a:latin typeface="Preeti" pitchFamily="2" charset="0"/>
              </a:rPr>
              <a:t>lv</a:t>
            </a:r>
            <a:r>
              <a:rPr lang="en-US" dirty="0" smtClean="0">
                <a:latin typeface="Preeti" pitchFamily="2" charset="0"/>
              </a:rPr>
              <a:t> !( </a:t>
            </a:r>
            <a:r>
              <a:rPr lang="en-US" dirty="0" err="1" smtClean="0">
                <a:latin typeface="Preeti" pitchFamily="2" charset="0"/>
              </a:rPr>
              <a:t>jif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leqsf</a:t>
            </a:r>
            <a:r>
              <a:rPr lang="en-US" dirty="0" smtClean="0">
                <a:latin typeface="Preeti" pitchFamily="2" charset="0"/>
              </a:rPr>
              <a:t>] ;</a:t>
            </a:r>
            <a:r>
              <a:rPr lang="en-US" dirty="0" err="1" smtClean="0">
                <a:latin typeface="Preeti" pitchFamily="2" charset="0"/>
              </a:rPr>
              <a:t>donfO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elgG5</a:t>
            </a:r>
            <a:r>
              <a:rPr lang="en-US" dirty="0" smtClean="0">
                <a:latin typeface="Preeti" pitchFamily="2" charset="0"/>
              </a:rPr>
              <a:t> . </a:t>
            </a:r>
            <a:r>
              <a:rPr lang="en-US" dirty="0" err="1" smtClean="0">
                <a:latin typeface="Preeti" pitchFamily="2" charset="0"/>
              </a:rPr>
              <a:t>ljleGg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JolStx¿df</a:t>
            </a:r>
            <a:r>
              <a:rPr lang="en-US" dirty="0" smtClean="0">
                <a:latin typeface="Preeti" pitchFamily="2" charset="0"/>
              </a:rPr>
              <a:t> km/s– km/s ;</a:t>
            </a:r>
            <a:r>
              <a:rPr lang="en-US" dirty="0" err="1" smtClean="0">
                <a:latin typeface="Preeti" pitchFamily="2" charset="0"/>
              </a:rPr>
              <a:t>dodf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/s, </a:t>
            </a:r>
            <a:r>
              <a:rPr lang="en-US" dirty="0" err="1" smtClean="0">
                <a:latin typeface="Preeti" pitchFamily="2" charset="0"/>
              </a:rPr>
              <a:t>dfgl;s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;+j]</a:t>
            </a:r>
            <a:r>
              <a:rPr lang="en-US" dirty="0" err="1" smtClean="0">
                <a:latin typeface="Preeti" pitchFamily="2" charset="0"/>
              </a:rPr>
              <a:t>ufTds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cfpg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S5g</a:t>
            </a:r>
            <a:r>
              <a:rPr lang="en-US" dirty="0" smtClean="0">
                <a:latin typeface="Preeti" pitchFamily="2" charset="0"/>
              </a:rPr>
              <a:t>\ . of] </a:t>
            </a:r>
            <a:r>
              <a:rPr lang="en-US" dirty="0" err="1" smtClean="0">
                <a:latin typeface="Preeti" pitchFamily="2" charset="0"/>
              </a:rPr>
              <a:t>cj:yfdf</a:t>
            </a:r>
            <a:r>
              <a:rPr lang="en-US" dirty="0" smtClean="0">
                <a:latin typeface="Preeti" pitchFamily="2" charset="0"/>
              </a:rPr>
              <a:t> of}g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k|hgg</a:t>
            </a:r>
            <a:r>
              <a:rPr lang="en-US" dirty="0" smtClean="0">
                <a:latin typeface="Preeti" pitchFamily="2" charset="0"/>
              </a:rPr>
              <a:t> cª\</a:t>
            </a:r>
            <a:r>
              <a:rPr lang="en-US" dirty="0" err="1" smtClean="0">
                <a:latin typeface="Preeti" pitchFamily="2" charset="0"/>
              </a:rPr>
              <a:t>ux</a:t>
            </a:r>
            <a:r>
              <a:rPr lang="en-US" dirty="0" smtClean="0">
                <a:latin typeface="Preeti" pitchFamily="2" charset="0"/>
              </a:rPr>
              <a:t>¿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kSj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yfNb5g</a:t>
            </a:r>
            <a:r>
              <a:rPr lang="en-US" dirty="0" smtClean="0">
                <a:latin typeface="Preeti" pitchFamily="2" charset="0"/>
              </a:rPr>
              <a:t>\ .  </a:t>
            </a:r>
            <a:r>
              <a:rPr lang="en-US" dirty="0" err="1" smtClean="0">
                <a:latin typeface="Preeti" pitchFamily="2" charset="0"/>
              </a:rPr>
              <a:t>o:tf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</a:t>
            </a:r>
            <a:r>
              <a:rPr lang="en-US" dirty="0" smtClean="0">
                <a:latin typeface="Preeti" pitchFamily="2" charset="0"/>
              </a:rPr>
              <a:t>¿ ;a} s]</a:t>
            </a:r>
            <a:r>
              <a:rPr lang="en-US" dirty="0" err="1" smtClean="0">
                <a:latin typeface="Preeti" pitchFamily="2" charset="0"/>
              </a:rPr>
              <a:t>6f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s]</a:t>
            </a:r>
            <a:r>
              <a:rPr lang="en-US" dirty="0" err="1" smtClean="0">
                <a:latin typeface="Preeti" pitchFamily="2" charset="0"/>
              </a:rPr>
              <a:t>6Ldf</a:t>
            </a:r>
            <a:r>
              <a:rPr lang="en-US" dirty="0" smtClean="0">
                <a:latin typeface="Preeti" pitchFamily="2" charset="0"/>
              </a:rPr>
              <a:t> Ps}</a:t>
            </a:r>
            <a:r>
              <a:rPr lang="en-US" dirty="0" err="1" smtClean="0">
                <a:latin typeface="Preeti" pitchFamily="2" charset="0"/>
              </a:rPr>
              <a:t>gf;n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geO</a:t>
            </a:r>
            <a:r>
              <a:rPr lang="en-US" dirty="0" smtClean="0">
                <a:latin typeface="Preeti" pitchFamily="2" charset="0"/>
              </a:rPr>
              <a:t>{ </a:t>
            </a:r>
            <a:r>
              <a:rPr lang="en-US" dirty="0" err="1" smtClean="0">
                <a:latin typeface="Preeti" pitchFamily="2" charset="0"/>
              </a:rPr>
              <a:t>JolStlkR5</a:t>
            </a:r>
            <a:r>
              <a:rPr lang="en-US" dirty="0" smtClean="0">
                <a:latin typeface="Preeti" pitchFamily="2" charset="0"/>
              </a:rPr>
              <a:t>] km/s pd]/ </a:t>
            </a:r>
            <a:r>
              <a:rPr lang="en-US" dirty="0" err="1" smtClean="0">
                <a:latin typeface="Preeti" pitchFamily="2" charset="0"/>
              </a:rPr>
              <a:t>tyf</a:t>
            </a:r>
            <a:r>
              <a:rPr lang="en-US" dirty="0" smtClean="0">
                <a:latin typeface="Preeti" pitchFamily="2" charset="0"/>
              </a:rPr>
              <a:t> km/s </a:t>
            </a:r>
            <a:r>
              <a:rPr lang="en-US" dirty="0" err="1" smtClean="0">
                <a:latin typeface="Preeti" pitchFamily="2" charset="0"/>
              </a:rPr>
              <a:t>ultdf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x'g;S5</a:t>
            </a:r>
            <a:r>
              <a:rPr lang="en-US" dirty="0" smtClean="0">
                <a:latin typeface="Preeti" pitchFamily="2" charset="0"/>
              </a:rPr>
              <a:t> . s]</a:t>
            </a:r>
            <a:r>
              <a:rPr lang="en-US" dirty="0" err="1" smtClean="0">
                <a:latin typeface="Preeti" pitchFamily="2" charset="0"/>
              </a:rPr>
              <a:t>6Lx¿df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b'|t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ultdf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zf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Ll</a:t>
            </a:r>
            <a:r>
              <a:rPr lang="en-US" dirty="0" smtClean="0">
                <a:latin typeface="Preeti" pitchFamily="2" charset="0"/>
              </a:rPr>
              <a:t>/s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kSj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k|lqmof</a:t>
            </a:r>
            <a:r>
              <a:rPr lang="en-US" dirty="0" smtClean="0">
                <a:latin typeface="Preeti" pitchFamily="2" charset="0"/>
              </a:rPr>
              <a:t> !)–!@ </a:t>
            </a:r>
            <a:r>
              <a:rPr lang="en-US" dirty="0" err="1" smtClean="0">
                <a:latin typeface="Preeti" pitchFamily="2" charset="0"/>
              </a:rPr>
              <a:t>jif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;'? </a:t>
            </a:r>
            <a:r>
              <a:rPr lang="en-US" dirty="0" err="1" smtClean="0">
                <a:latin typeface="Preeti" pitchFamily="2" charset="0"/>
              </a:rPr>
              <a:t>x'G5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eg</a:t>
            </a:r>
            <a:r>
              <a:rPr lang="en-US" dirty="0" smtClean="0">
                <a:latin typeface="Preeti" pitchFamily="2" charset="0"/>
              </a:rPr>
              <a:t>] s]</a:t>
            </a:r>
            <a:r>
              <a:rPr lang="en-US" dirty="0" err="1" smtClean="0">
                <a:latin typeface="Preeti" pitchFamily="2" charset="0"/>
              </a:rPr>
              <a:t>6fx¿df</a:t>
            </a:r>
            <a:r>
              <a:rPr lang="en-US" dirty="0" smtClean="0">
                <a:latin typeface="Preeti" pitchFamily="2" charset="0"/>
              </a:rPr>
              <a:t> !@ b]</a:t>
            </a:r>
            <a:r>
              <a:rPr lang="en-US" dirty="0" err="1" smtClean="0">
                <a:latin typeface="Preeti" pitchFamily="2" charset="0"/>
              </a:rPr>
              <a:t>lv</a:t>
            </a:r>
            <a:r>
              <a:rPr lang="en-US" dirty="0" smtClean="0">
                <a:latin typeface="Preeti" pitchFamily="2" charset="0"/>
              </a:rPr>
              <a:t> !$ </a:t>
            </a:r>
            <a:r>
              <a:rPr lang="en-US" dirty="0" err="1" smtClean="0">
                <a:latin typeface="Preeti" pitchFamily="2" charset="0"/>
              </a:rPr>
              <a:t>jif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sf</a:t>
            </a:r>
            <a:r>
              <a:rPr lang="en-US" dirty="0" smtClean="0">
                <a:latin typeface="Preeti" pitchFamily="2" charset="0"/>
              </a:rPr>
              <a:t>] pd]/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x'G5</a:t>
            </a:r>
            <a:r>
              <a:rPr lang="en-US" dirty="0" smtClean="0">
                <a:latin typeface="Preeti" pitchFamily="2" charset="0"/>
              </a:rPr>
              <a:t> . 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Preeti" pitchFamily="2" charset="0"/>
              </a:rPr>
              <a:t>lqmofsnfk</a:t>
            </a:r>
            <a:r>
              <a:rPr lang="en-US" dirty="0" smtClean="0">
                <a:latin typeface="Preeti" pitchFamily="2" charset="0"/>
              </a:rPr>
              <a:t> @M </a:t>
            </a:r>
            <a:r>
              <a:rPr lang="en-US" dirty="0" err="1" smtClean="0">
                <a:latin typeface="Preeti" pitchFamily="2" charset="0"/>
              </a:rPr>
              <a:t>dfgl;s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jf</a:t>
            </a:r>
            <a:r>
              <a:rPr lang="en-US" dirty="0" smtClean="0">
                <a:latin typeface="Preeti" pitchFamily="2" charset="0"/>
              </a:rPr>
              <a:t> ;+j]</a:t>
            </a:r>
            <a:r>
              <a:rPr lang="en-US" dirty="0" err="1" smtClean="0">
                <a:latin typeface="Preeti" pitchFamily="2" charset="0"/>
              </a:rPr>
              <a:t>ufTds</a:t>
            </a:r>
            <a:r>
              <a:rPr lang="en-US" dirty="0" smtClean="0">
                <a:latin typeface="Preeti" pitchFamily="2" charset="0"/>
              </a:rPr>
              <a:t> / ;</a:t>
            </a:r>
            <a:r>
              <a:rPr lang="en-US" dirty="0" err="1" smtClean="0">
                <a:latin typeface="Preeti" pitchFamily="2" charset="0"/>
              </a:rPr>
              <a:t>fdflhs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{g</a:t>
            </a: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Preeti" pitchFamily="2" charset="0"/>
              </a:rPr>
              <a:t>p2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Zo</a:t>
            </a:r>
            <a:r>
              <a:rPr lang="en-US" dirty="0" smtClean="0">
                <a:latin typeface="Preeti" pitchFamily="2" charset="0"/>
              </a:rPr>
              <a:t> M o; </a:t>
            </a:r>
            <a:r>
              <a:rPr lang="en-US" dirty="0" err="1" smtClean="0">
                <a:latin typeface="Preeti" pitchFamily="2" charset="0"/>
              </a:rPr>
              <a:t>lqmofsnfksf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cGTodf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xefuLx¿n</a:t>
            </a:r>
            <a:r>
              <a:rPr lang="en-US" dirty="0" smtClean="0">
                <a:latin typeface="Preeti" pitchFamily="2" charset="0"/>
              </a:rPr>
              <a:t>] M </a:t>
            </a:r>
            <a:r>
              <a:rPr lang="en-US" dirty="0" err="1" smtClean="0">
                <a:latin typeface="Preeti" pitchFamily="2" charset="0"/>
              </a:rPr>
              <a:t>lszf</a:t>
            </a:r>
            <a:r>
              <a:rPr lang="en-US" dirty="0" smtClean="0">
                <a:latin typeface="Preeti" pitchFamily="2" charset="0"/>
              </a:rPr>
              <a:t>]/</a:t>
            </a:r>
            <a:r>
              <a:rPr lang="en-US" dirty="0" err="1" smtClean="0">
                <a:latin typeface="Preeti" pitchFamily="2" charset="0"/>
              </a:rPr>
              <a:t>fj:yfdf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x'g</a:t>
            </a:r>
            <a:r>
              <a:rPr lang="en-US" dirty="0" smtClean="0">
                <a:latin typeface="Preeti" pitchFamily="2" charset="0"/>
              </a:rPr>
              <a:t>] ;+j]</a:t>
            </a:r>
            <a:r>
              <a:rPr lang="en-US" dirty="0" err="1" smtClean="0">
                <a:latin typeface="Preeti" pitchFamily="2" charset="0"/>
              </a:rPr>
              <a:t>ufTds</a:t>
            </a:r>
            <a:r>
              <a:rPr lang="en-US" dirty="0" smtClean="0">
                <a:latin typeface="Preeti" pitchFamily="2" charset="0"/>
              </a:rPr>
              <a:t> / ;</a:t>
            </a:r>
            <a:r>
              <a:rPr lang="en-US" dirty="0" err="1" smtClean="0">
                <a:latin typeface="Preeti" pitchFamily="2" charset="0"/>
              </a:rPr>
              <a:t>fdflhs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kl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jt</a:t>
            </a:r>
            <a:r>
              <a:rPr lang="en-US" dirty="0" smtClean="0">
                <a:latin typeface="Preeti" pitchFamily="2" charset="0"/>
              </a:rPr>
              <a:t>{</a:t>
            </a:r>
            <a:r>
              <a:rPr lang="en-US" dirty="0" err="1" smtClean="0">
                <a:latin typeface="Preeti" pitchFamily="2" charset="0"/>
              </a:rPr>
              <a:t>gx¿sf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af</a:t>
            </a:r>
            <a:r>
              <a:rPr lang="en-US" dirty="0" smtClean="0">
                <a:latin typeface="Preeti" pitchFamily="2" charset="0"/>
              </a:rPr>
              <a:t>/]</a:t>
            </a:r>
            <a:r>
              <a:rPr lang="en-US" dirty="0" err="1" smtClean="0">
                <a:latin typeface="Preeti" pitchFamily="2" charset="0"/>
              </a:rPr>
              <a:t>df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JofVof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ug</a:t>
            </a:r>
            <a:r>
              <a:rPr lang="en-US" dirty="0" smtClean="0">
                <a:latin typeface="Preeti" pitchFamily="2" charset="0"/>
              </a:rPr>
              <a:t>{ ;</a:t>
            </a:r>
            <a:r>
              <a:rPr lang="en-US" dirty="0" err="1" smtClean="0">
                <a:latin typeface="Preeti" pitchFamily="2" charset="0"/>
              </a:rPr>
              <a:t>Sg</a:t>
            </a:r>
            <a:r>
              <a:rPr lang="en-US" dirty="0" smtClean="0">
                <a:latin typeface="Preeti" pitchFamily="2" charset="0"/>
              </a:rPr>
              <a:t>]</a:t>
            </a:r>
            <a:r>
              <a:rPr lang="en-US" dirty="0" err="1" smtClean="0">
                <a:latin typeface="Preeti" pitchFamily="2" charset="0"/>
              </a:rPr>
              <a:t>5g</a:t>
            </a:r>
            <a:r>
              <a:rPr lang="en-US" dirty="0" smtClean="0">
                <a:latin typeface="Preeti" pitchFamily="2" charset="0"/>
              </a:rPr>
              <a:t>\ .</a:t>
            </a:r>
          </a:p>
          <a:p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ljlw</a:t>
            </a:r>
            <a:r>
              <a:rPr lang="en-US" dirty="0" smtClean="0">
                <a:latin typeface="Preeti" pitchFamily="2" charset="0"/>
              </a:rPr>
              <a:t> M ;</a:t>
            </a:r>
            <a:r>
              <a:rPr lang="en-US" dirty="0" err="1" smtClean="0">
                <a:latin typeface="Preeti" pitchFamily="2" charset="0"/>
              </a:rPr>
              <a:t>d"x</a:t>
            </a:r>
            <a:r>
              <a:rPr lang="en-US" dirty="0" smtClean="0">
                <a:latin typeface="Preeti" pitchFamily="2" charset="0"/>
              </a:rPr>
              <a:t> </a:t>
            </a:r>
            <a:r>
              <a:rPr lang="en-US" dirty="0" err="1" smtClean="0">
                <a:latin typeface="Preeti" pitchFamily="2" charset="0"/>
              </a:rPr>
              <a:t>5nkmn</a:t>
            </a:r>
            <a:r>
              <a:rPr lang="en-US" dirty="0" smtClean="0">
                <a:latin typeface="Preeti" pitchFamily="2" charset="0"/>
              </a:rPr>
              <a:t> / k|:</a:t>
            </a:r>
            <a:r>
              <a:rPr lang="en-US" dirty="0" err="1" smtClean="0">
                <a:latin typeface="Preeti" pitchFamily="2" charset="0"/>
              </a:rPr>
              <a:t>t'tLs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0f</a:t>
            </a:r>
            <a:r>
              <a:rPr lang="en-US" dirty="0" smtClean="0">
                <a:latin typeface="Preeti" pitchFamily="2" charset="0"/>
              </a:rPr>
              <a:t> </a:t>
            </a:r>
          </a:p>
          <a:p>
            <a:r>
              <a:rPr lang="en-US" dirty="0" err="1" smtClean="0">
                <a:latin typeface="Preeti" pitchFamily="2" charset="0"/>
              </a:rPr>
              <a:t>cfjZos</a:t>
            </a:r>
            <a:r>
              <a:rPr lang="en-US" dirty="0" smtClean="0">
                <a:latin typeface="Preeti" pitchFamily="2" charset="0"/>
              </a:rPr>
              <a:t> ;</a:t>
            </a:r>
            <a:r>
              <a:rPr lang="en-US" dirty="0" err="1" smtClean="0">
                <a:latin typeface="Preeti" pitchFamily="2" charset="0"/>
              </a:rPr>
              <a:t>fdu|L</a:t>
            </a:r>
            <a:r>
              <a:rPr lang="en-US" dirty="0" smtClean="0">
                <a:latin typeface="Preeti" pitchFamily="2" charset="0"/>
              </a:rPr>
              <a:t> M </a:t>
            </a:r>
            <a:r>
              <a:rPr lang="en-US" dirty="0" err="1" smtClean="0">
                <a:latin typeface="Preeti" pitchFamily="2" charset="0"/>
              </a:rPr>
              <a:t>Go'hlk|G6</a:t>
            </a:r>
            <a:r>
              <a:rPr lang="en-US" dirty="0" smtClean="0">
                <a:latin typeface="Preeti" pitchFamily="2" charset="0"/>
              </a:rPr>
              <a:t>, </a:t>
            </a:r>
            <a:r>
              <a:rPr lang="en-US" dirty="0" err="1" smtClean="0">
                <a:latin typeface="Preeti" pitchFamily="2" charset="0"/>
              </a:rPr>
              <a:t>dfs</a:t>
            </a:r>
            <a:r>
              <a:rPr lang="en-US" dirty="0" smtClean="0">
                <a:latin typeface="Preeti" pitchFamily="2" charset="0"/>
              </a:rPr>
              <a:t>{/, ;]</a:t>
            </a:r>
            <a:r>
              <a:rPr lang="en-US" dirty="0" err="1" smtClean="0">
                <a:latin typeface="Preeti" pitchFamily="2" charset="0"/>
              </a:rPr>
              <a:t>tf</a:t>
            </a:r>
            <a:r>
              <a:rPr lang="en-US" dirty="0" smtClean="0">
                <a:latin typeface="Preeti" pitchFamily="2" charset="0"/>
              </a:rPr>
              <a:t>] </a:t>
            </a:r>
            <a:r>
              <a:rPr lang="en-US" dirty="0" err="1" smtClean="0">
                <a:latin typeface="Preeti" pitchFamily="2" charset="0"/>
              </a:rPr>
              <a:t>kf6L</a:t>
            </a:r>
            <a:endParaRPr lang="en-US" dirty="0">
              <a:latin typeface="Preet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1874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sf]zL ufpFkflnsfdf cfof]lht ;'/lIft eljio :jf:Yo ls;f]/L sfo{qmd @)&amp;( </vt:lpstr>
      <vt:lpstr>p2]Zo M</vt:lpstr>
      <vt:lpstr>cfjZos ;fdu|Lx¿ M</vt:lpstr>
      <vt:lpstr>kl/roM zf/Ll/s ljsf;sf] af/]df rrf{</vt:lpstr>
      <vt:lpstr>lqmofsnfk ! M</vt:lpstr>
      <vt:lpstr>qmdzM </vt:lpstr>
      <vt:lpstr>qmdzM </vt:lpstr>
      <vt:lpstr>lszf]/ cj:yfdf zf/Ll/s kl/jt{g</vt:lpstr>
      <vt:lpstr>lqmofsnfk @M dfgl;s jf ;+j]ufTds / ;fdflhs kl/jt{g</vt:lpstr>
      <vt:lpstr>qmdzM </vt:lpstr>
      <vt:lpstr>qmdzM </vt:lpstr>
      <vt:lpstr>qmdzM </vt:lpstr>
      <vt:lpstr>lqmofsnfk #M lszf]/ cj:yf ;DaGwL rng rNtLsf zAbx¿ </vt:lpstr>
      <vt:lpstr>qmdzM </vt:lpstr>
      <vt:lpstr>qmdzM </vt:lpstr>
      <vt:lpstr>x:td}y'gM  </vt:lpstr>
      <vt:lpstr>lszf]/fj:yf v08 %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sf]zL ufpFkflnsfdf cfof]lht ;'/lIft eljio :jf:Yo ls;f]/L sfo{qmd @)&amp;( </dc:title>
  <dc:creator>Dell</dc:creator>
  <cp:lastModifiedBy>Dell</cp:lastModifiedBy>
  <cp:revision>13</cp:revision>
  <dcterms:created xsi:type="dcterms:W3CDTF">2006-08-16T00:00:00Z</dcterms:created>
  <dcterms:modified xsi:type="dcterms:W3CDTF">2023-05-30T12:12:17Z</dcterms:modified>
</cp:coreProperties>
</file>